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 id="2147483673" r:id="rId3"/>
    <p:sldMasterId id="2147483690" r:id="rId4"/>
    <p:sldMasterId id="2147483702" r:id="rId5"/>
    <p:sldMasterId id="2147483714" r:id="rId6"/>
    <p:sldMasterId id="2147483717" r:id="rId7"/>
  </p:sldMasterIdLst>
  <p:notesMasterIdLst>
    <p:notesMasterId r:id="rId24"/>
  </p:notesMasterIdLst>
  <p:handoutMasterIdLst>
    <p:handoutMasterId r:id="rId25"/>
  </p:handoutMasterIdLst>
  <p:sldIdLst>
    <p:sldId id="256" r:id="rId8"/>
    <p:sldId id="379" r:id="rId9"/>
    <p:sldId id="358" r:id="rId10"/>
    <p:sldId id="360" r:id="rId11"/>
    <p:sldId id="382" r:id="rId12"/>
    <p:sldId id="466" r:id="rId13"/>
    <p:sldId id="443" r:id="rId14"/>
    <p:sldId id="456" r:id="rId15"/>
    <p:sldId id="457" r:id="rId16"/>
    <p:sldId id="491" r:id="rId17"/>
    <p:sldId id="397" r:id="rId18"/>
    <p:sldId id="410" r:id="rId19"/>
    <p:sldId id="376" r:id="rId20"/>
    <p:sldId id="486" r:id="rId21"/>
    <p:sldId id="508" r:id="rId22"/>
    <p:sldId id="260" r:id="rId23"/>
  </p:sldIdLst>
  <p:sldSz cx="9144000" cy="5143500" type="screen16x9"/>
  <p:notesSz cx="9144000" cy="6858000"/>
  <p:defaultTextStyle>
    <a:defPPr>
      <a:defRPr lang="zh-CN"/>
    </a:defPPr>
    <a:lvl1pPr marL="0" algn="l" defTabSz="810260" rtl="0" eaLnBrk="1" latinLnBrk="0" hangingPunct="1">
      <a:defRPr sz="1600" kern="1200">
        <a:solidFill>
          <a:schemeClr val="tx1"/>
        </a:solidFill>
        <a:latin typeface="+mn-lt"/>
        <a:ea typeface="+mn-ea"/>
        <a:cs typeface="+mn-cs"/>
      </a:defRPr>
    </a:lvl1pPr>
    <a:lvl2pPr marL="405130" algn="l" defTabSz="810260" rtl="0" eaLnBrk="1" latinLnBrk="0" hangingPunct="1">
      <a:defRPr sz="1600" kern="1200">
        <a:solidFill>
          <a:schemeClr val="tx1"/>
        </a:solidFill>
        <a:latin typeface="+mn-lt"/>
        <a:ea typeface="+mn-ea"/>
        <a:cs typeface="+mn-cs"/>
      </a:defRPr>
    </a:lvl2pPr>
    <a:lvl3pPr marL="810260" algn="l" defTabSz="810260" rtl="0" eaLnBrk="1" latinLnBrk="0" hangingPunct="1">
      <a:defRPr sz="1600" kern="1200">
        <a:solidFill>
          <a:schemeClr val="tx1"/>
        </a:solidFill>
        <a:latin typeface="+mn-lt"/>
        <a:ea typeface="+mn-ea"/>
        <a:cs typeface="+mn-cs"/>
      </a:defRPr>
    </a:lvl3pPr>
    <a:lvl4pPr marL="1215390" algn="l" defTabSz="810260" rtl="0" eaLnBrk="1" latinLnBrk="0" hangingPunct="1">
      <a:defRPr sz="1600" kern="1200">
        <a:solidFill>
          <a:schemeClr val="tx1"/>
        </a:solidFill>
        <a:latin typeface="+mn-lt"/>
        <a:ea typeface="+mn-ea"/>
        <a:cs typeface="+mn-cs"/>
      </a:defRPr>
    </a:lvl4pPr>
    <a:lvl5pPr marL="1621155" algn="l" defTabSz="810260" rtl="0" eaLnBrk="1" latinLnBrk="0" hangingPunct="1">
      <a:defRPr sz="1600" kern="1200">
        <a:solidFill>
          <a:schemeClr val="tx1"/>
        </a:solidFill>
        <a:latin typeface="+mn-lt"/>
        <a:ea typeface="+mn-ea"/>
        <a:cs typeface="+mn-cs"/>
      </a:defRPr>
    </a:lvl5pPr>
    <a:lvl6pPr marL="2026285" algn="l" defTabSz="810260" rtl="0" eaLnBrk="1" latinLnBrk="0" hangingPunct="1">
      <a:defRPr sz="1600" kern="1200">
        <a:solidFill>
          <a:schemeClr val="tx1"/>
        </a:solidFill>
        <a:latin typeface="+mn-lt"/>
        <a:ea typeface="+mn-ea"/>
        <a:cs typeface="+mn-cs"/>
      </a:defRPr>
    </a:lvl6pPr>
    <a:lvl7pPr marL="2431415" algn="l" defTabSz="810260" rtl="0" eaLnBrk="1" latinLnBrk="0" hangingPunct="1">
      <a:defRPr sz="1600" kern="1200">
        <a:solidFill>
          <a:schemeClr val="tx1"/>
        </a:solidFill>
        <a:latin typeface="+mn-lt"/>
        <a:ea typeface="+mn-ea"/>
        <a:cs typeface="+mn-cs"/>
      </a:defRPr>
    </a:lvl7pPr>
    <a:lvl8pPr marL="2836545" algn="l" defTabSz="810260" rtl="0" eaLnBrk="1" latinLnBrk="0" hangingPunct="1">
      <a:defRPr sz="1600" kern="1200">
        <a:solidFill>
          <a:schemeClr val="tx1"/>
        </a:solidFill>
        <a:latin typeface="+mn-lt"/>
        <a:ea typeface="+mn-ea"/>
        <a:cs typeface="+mn-cs"/>
      </a:defRPr>
    </a:lvl8pPr>
    <a:lvl9pPr marL="3241675" algn="l" defTabSz="810260"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4">
          <p15:clr>
            <a:srgbClr val="A4A3A4"/>
          </p15:clr>
        </p15:guide>
        <p15:guide id="2" pos="2764">
          <p15:clr>
            <a:srgbClr val="A4A3A4"/>
          </p15:clr>
        </p15:guide>
      </p15:sldGuideLst>
    </p:ext>
    <p:ext uri="{2D200454-40CA-4A62-9FC3-DE9A4176ACB9}">
      <p15:notesGuideLst xmlns:p15="http://schemas.microsoft.com/office/powerpoint/2012/main">
        <p15:guide id="1" orient="horz" pos="2298">
          <p15:clr>
            <a:srgbClr val="A4A3A4"/>
          </p15:clr>
        </p15:guide>
        <p15:guide id="2" pos="276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00251878" initials="guo" lastIdx="34" clrIdx="0"/>
  <p:cmAuthor id="1" name="李言平" initials="李言平" lastIdx="2" clrIdx="0"/>
  <p:cmAuthor id="2" name="luoyuesheng" initials="l" lastIdx="48"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9629"/>
    <a:srgbClr val="4BA33A"/>
    <a:srgbClr val="338BA3"/>
    <a:srgbClr val="591C17"/>
    <a:srgbClr val="CA4036"/>
    <a:srgbClr val="68CFD2"/>
    <a:srgbClr val="46AAC5"/>
    <a:srgbClr val="FFC000"/>
    <a:srgbClr val="232325"/>
    <a:srgbClr val="08D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32" autoAdjust="0"/>
  </p:normalViewPr>
  <p:slideViewPr>
    <p:cSldViewPr>
      <p:cViewPr varScale="1">
        <p:scale>
          <a:sx n="142" d="100"/>
          <a:sy n="142" d="100"/>
        </p:scale>
        <p:origin x="714" y="120"/>
      </p:cViewPr>
      <p:guideLst>
        <p:guide orient="horz" pos="1724"/>
        <p:guide pos="2764"/>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064" y="-102"/>
      </p:cViewPr>
      <p:guideLst>
        <p:guide orient="horz" pos="2298"/>
        <p:guide pos="276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B41CFFF2-2F76-4843-A576-2DDE897C3B06}" type="datetimeFigureOut">
              <a:rPr lang="zh-CN" altLang="en-US" smtClean="0"/>
              <a:t>2018/8/13</a:t>
            </a:fld>
            <a:endParaRPr lang="zh-CN" altLang="en-US"/>
          </a:p>
        </p:txBody>
      </p:sp>
      <p:sp>
        <p:nvSpPr>
          <p:cNvPr id="4" name="页脚占位符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3697B044-F673-4F33-855B-38E932489479}" type="slidenum">
              <a:rPr lang="zh-CN" altLang="en-US" smtClean="0"/>
              <a:t>‹#›</a:t>
            </a:fld>
            <a:endParaRPr lang="zh-CN" altLang="en-US"/>
          </a:p>
        </p:txBody>
      </p:sp>
    </p:spTree>
    <p:extLst>
      <p:ext uri="{BB962C8B-B14F-4D97-AF65-F5344CB8AC3E}">
        <p14:creationId xmlns:p14="http://schemas.microsoft.com/office/powerpoint/2010/main" val="4166877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2C52D449-916C-4FCB-ABC1-BC2D8333F870}" type="datetimeFigureOut">
              <a:rPr lang="zh-CN" altLang="en-US" smtClean="0"/>
              <a:t>2018/8/13</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EAEEE3F9-74BD-43D8-9168-CEFB546BC80C}" type="slidenum">
              <a:rPr lang="zh-CN" altLang="en-US" smtClean="0"/>
              <a:t>‹#›</a:t>
            </a:fld>
            <a:endParaRPr lang="zh-CN" altLang="en-US"/>
          </a:p>
        </p:txBody>
      </p:sp>
    </p:spTree>
    <p:extLst>
      <p:ext uri="{BB962C8B-B14F-4D97-AF65-F5344CB8AC3E}">
        <p14:creationId xmlns:p14="http://schemas.microsoft.com/office/powerpoint/2010/main" val="2518099108"/>
      </p:ext>
    </p:extLst>
  </p:cSld>
  <p:clrMap bg1="lt1" tx1="dk1" bg2="lt2" tx2="dk2" accent1="accent1" accent2="accent2" accent3="accent3" accent4="accent4" accent5="accent5" accent6="accent6" hlink="hlink" folHlink="folHlink"/>
  <p:notesStyle>
    <a:lvl1pPr marL="0" algn="l" defTabSz="911225" rtl="0" eaLnBrk="1" latinLnBrk="0" hangingPunct="1">
      <a:defRPr sz="1200" kern="1200">
        <a:solidFill>
          <a:schemeClr val="tx1"/>
        </a:solidFill>
        <a:latin typeface="+mn-lt"/>
        <a:ea typeface="+mn-ea"/>
        <a:cs typeface="+mn-cs"/>
      </a:defRPr>
    </a:lvl1pPr>
    <a:lvl2pPr marL="455930" algn="l" defTabSz="911225" rtl="0" eaLnBrk="1" latinLnBrk="0" hangingPunct="1">
      <a:defRPr sz="1200" kern="1200">
        <a:solidFill>
          <a:schemeClr val="tx1"/>
        </a:solidFill>
        <a:latin typeface="+mn-lt"/>
        <a:ea typeface="+mn-ea"/>
        <a:cs typeface="+mn-cs"/>
      </a:defRPr>
    </a:lvl2pPr>
    <a:lvl3pPr marL="911860" algn="l" defTabSz="911225" rtl="0" eaLnBrk="1" latinLnBrk="0" hangingPunct="1">
      <a:defRPr sz="1200" kern="1200">
        <a:solidFill>
          <a:schemeClr val="tx1"/>
        </a:solidFill>
        <a:latin typeface="+mn-lt"/>
        <a:ea typeface="+mn-ea"/>
        <a:cs typeface="+mn-cs"/>
      </a:defRPr>
    </a:lvl3pPr>
    <a:lvl4pPr marL="1367790" algn="l" defTabSz="911225" rtl="0" eaLnBrk="1" latinLnBrk="0" hangingPunct="1">
      <a:defRPr sz="1200" kern="1200">
        <a:solidFill>
          <a:schemeClr val="tx1"/>
        </a:solidFill>
        <a:latin typeface="+mn-lt"/>
        <a:ea typeface="+mn-ea"/>
        <a:cs typeface="+mn-cs"/>
      </a:defRPr>
    </a:lvl4pPr>
    <a:lvl5pPr marL="1823720" algn="l" defTabSz="911225" rtl="0" eaLnBrk="1" latinLnBrk="0" hangingPunct="1">
      <a:defRPr sz="1200" kern="1200">
        <a:solidFill>
          <a:schemeClr val="tx1"/>
        </a:solidFill>
        <a:latin typeface="+mn-lt"/>
        <a:ea typeface="+mn-ea"/>
        <a:cs typeface="+mn-cs"/>
      </a:defRPr>
    </a:lvl5pPr>
    <a:lvl6pPr marL="2279650" algn="l" defTabSz="911225" rtl="0" eaLnBrk="1" latinLnBrk="0" hangingPunct="1">
      <a:defRPr sz="1200" kern="1200">
        <a:solidFill>
          <a:schemeClr val="tx1"/>
        </a:solidFill>
        <a:latin typeface="+mn-lt"/>
        <a:ea typeface="+mn-ea"/>
        <a:cs typeface="+mn-cs"/>
      </a:defRPr>
    </a:lvl6pPr>
    <a:lvl7pPr marL="2735580" algn="l" defTabSz="911225" rtl="0" eaLnBrk="1" latinLnBrk="0" hangingPunct="1">
      <a:defRPr sz="1200" kern="1200">
        <a:solidFill>
          <a:schemeClr val="tx1"/>
        </a:solidFill>
        <a:latin typeface="+mn-lt"/>
        <a:ea typeface="+mn-ea"/>
        <a:cs typeface="+mn-cs"/>
      </a:defRPr>
    </a:lvl7pPr>
    <a:lvl8pPr marL="3191510" algn="l" defTabSz="911225" rtl="0" eaLnBrk="1" latinLnBrk="0" hangingPunct="1">
      <a:defRPr sz="1200" kern="1200">
        <a:solidFill>
          <a:schemeClr val="tx1"/>
        </a:solidFill>
        <a:latin typeface="+mn-lt"/>
        <a:ea typeface="+mn-ea"/>
        <a:cs typeface="+mn-cs"/>
      </a:defRPr>
    </a:lvl8pPr>
    <a:lvl9pPr marL="3647440" algn="l" defTabSz="9112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AEEE3F9-74BD-43D8-9168-CEFB546BC80C}" type="slidenum">
              <a:rPr lang="zh-CN" altLang="en-US" smtClean="0"/>
              <a:t>1</a:t>
            </a:fld>
            <a:endParaRPr lang="zh-CN" altLang="en-US"/>
          </a:p>
        </p:txBody>
      </p:sp>
    </p:spTree>
    <p:extLst>
      <p:ext uri="{BB962C8B-B14F-4D97-AF65-F5344CB8AC3E}">
        <p14:creationId xmlns:p14="http://schemas.microsoft.com/office/powerpoint/2010/main" val="341924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normAutofit fontScale="55000" lnSpcReduction="20000"/>
          </a:bodyPr>
          <a:lstStyle/>
          <a:p>
            <a:r>
              <a:rPr lang="zh-CN" altLang="en-US"/>
              <a:t>区块链是解决生产关系的，汽车供应链有什么特点呢？第一个，汽车有上万个零部件，一般会有几千家供应商，供应链的层级比较多。</a:t>
            </a:r>
          </a:p>
          <a:p>
            <a:endParaRPr lang="zh-CN" altLang="en-US"/>
          </a:p>
          <a:p>
            <a:endParaRPr lang="zh-CN" altLang="en-US"/>
          </a:p>
          <a:p>
            <a:r>
              <a:rPr lang="zh-CN" altLang="en-US"/>
              <a:t>第二，供应链层级多，供应商的金融信用差异大。比如生产一辆汽车，一般会有四到五级供应商，这里面有一个什么特点呢？前面的汽车厂都很大，所以它们的贷款利息非常低，但是到第四级供应商，特点就是规模小，就很难到银行贷到很好的利息，甚至无法贷款，为什么呢？第一，贷款金额少，第二，可抵押的资产少。</a:t>
            </a:r>
          </a:p>
          <a:p>
            <a:endParaRPr lang="zh-CN" altLang="en-US"/>
          </a:p>
          <a:p>
            <a:r>
              <a:rPr lang="zh-CN" altLang="en-US"/>
              <a:t>第三，零部件供应商的平均应收款账期很长。在中国的汽车行业里面，有一个特点就是应收款账期很长，如果不付出任何金融成本，要在9-10个月之后才能拿到这笔钱。这些小供应商要拿自己的钱买原材料去生产，成本太高了，贷款的门槛又高，我只能去找保理。用区块链怎么来解决呢？所有的供应商全都放在这条链上，它的每一次发票挂账信息都会登记在这条链上。以前它只给你一张银行承兑汇票，要么找外边的金融机构去立刻变现支付成本，要么就自己持有10个月。</a:t>
            </a:r>
          </a:p>
          <a:p>
            <a:endParaRPr lang="zh-CN" altLang="en-US"/>
          </a:p>
          <a:p>
            <a:endParaRPr lang="zh-CN" altLang="en-US"/>
          </a:p>
          <a:p>
            <a:r>
              <a:rPr lang="zh-CN" altLang="en-US"/>
              <a:t>在区块链上可以怎么做呢？在区块链上登记完，就得到一个凭证，我们叫COU，就是Center Owe you。拿着这个凭证有两个选择：</a:t>
            </a:r>
          </a:p>
          <a:p>
            <a:endParaRPr lang="zh-CN" altLang="en-US"/>
          </a:p>
          <a:p>
            <a:r>
              <a:rPr lang="zh-CN" altLang="en-US"/>
              <a:t>第一个选择，立刻通过我们找定的金融机构来贴现，这个贴现的成本要比去找保理便宜；</a:t>
            </a:r>
          </a:p>
          <a:p>
            <a:endParaRPr lang="zh-CN" altLang="en-US"/>
          </a:p>
          <a:p>
            <a:r>
              <a:rPr lang="zh-CN" altLang="en-US"/>
              <a:t>第二个选择，拿这个票据，网上直接把它支付给你的下家，这样做有什么好处呢？第一，对汽车厂而言，汽车厂以前就是赚别人账期。现在利用这个平台，它依然还可以这么做，此外它还得到什么呢？它有新的收入来源——通过金融机构赚到了金融服务的收益。</a:t>
            </a:r>
          </a:p>
          <a:p>
            <a:endParaRPr lang="zh-CN" altLang="en-US"/>
          </a:p>
          <a:p>
            <a:r>
              <a:rPr lang="zh-CN" altLang="en-US"/>
              <a:t>汽车厂的融资成本很低，5%的银行利率。如果是最便宜的保理能达到12%，我给你贴现11%，我的成本是5%、利差是6%。这6个点大家就可以分配了。因为是用我的信用给你担保的钱，这个里边你应该给我一部分。因为汽车厂不能提供金融服务，得找一个金融持牌机构做金融服务。金融机构提供的金融服务，它应该也收一部分钱。我作为一个平台提供商，我也理应拿到那一小部分钱。所以解决生产关系很关键的问题就是大家的动机是什么。</a:t>
            </a:r>
          </a:p>
          <a:p>
            <a:endParaRPr lang="zh-CN" altLang="en-US"/>
          </a:p>
          <a:p>
            <a:r>
              <a:rPr lang="zh-CN" altLang="en-US"/>
              <a:t>第二，汽车厂以前只能知道第一级供应商是谁，如果出现质量问题，无法知道是哪个环节的责任，但通过区块链串起来以后，它就明确地知道谁在给我供货。</a:t>
            </a:r>
          </a:p>
          <a:p>
            <a:endParaRPr lang="zh-CN" altLang="en-US"/>
          </a:p>
          <a:p>
            <a:endParaRPr lang="zh-CN" altLang="en-US"/>
          </a:p>
          <a:p>
            <a:r>
              <a:rPr lang="zh-CN" altLang="en-US"/>
              <a:t>供应商为什么参与呢？</a:t>
            </a:r>
          </a:p>
          <a:p>
            <a:endParaRPr lang="zh-CN" altLang="en-US"/>
          </a:p>
          <a:p>
            <a:r>
              <a:rPr lang="zh-CN" altLang="en-US"/>
              <a:t>第一个，供应商应收款的平均账期更短，因为汽车厂发现最后得到的钱是怎么赚来的呢？是利差乘以金额，乘以剩余的天数，拖欠时间越长，挣的钱就越少。所以我希望立刻就把这个票据给你，希望你今天就到我这儿来贴现。所以在这种背景推动下，汽车厂它就会愿意早点把这个凭证发下去，也就意味着供应商的账期就更短了。</a:t>
            </a:r>
          </a:p>
          <a:p>
            <a:endParaRPr lang="zh-CN" altLang="en-US"/>
          </a:p>
          <a:p>
            <a:r>
              <a:rPr lang="zh-CN" altLang="en-US"/>
              <a:t>另外，以前银行都不会为你服务，现在你可以寻求正规的金融机构服务，融资成本更低。所以，汽车厂愿意玩，供应商也愿意玩。</a:t>
            </a:r>
          </a:p>
          <a:p>
            <a:endParaRPr lang="zh-CN" altLang="en-US"/>
          </a:p>
          <a:p>
            <a:endParaRPr lang="zh-CN" altLang="en-US"/>
          </a:p>
          <a:p>
            <a:r>
              <a:rPr lang="zh-CN" altLang="en-US"/>
              <a:t>看看金融机构为什么愿意玩？以前金融机构只愿意服务那些大汽车厂，因为大汽车厂的风险低，贷款金额大，传统银行都是用人来做风控，小企业的金额太小、风险太大。但有了这个平台，它就获得了以前没有的长尾客户。此外，通过资产证券化（ABS），从汽车主机厂获得收益；最后，金融机构可以更好地了解供应链中的真实贸易，有利于开展其他金融服务。</a:t>
            </a:r>
          </a:p>
        </p:txBody>
      </p:sp>
    </p:spTree>
    <p:extLst>
      <p:ext uri="{BB962C8B-B14F-4D97-AF65-F5344CB8AC3E}">
        <p14:creationId xmlns:p14="http://schemas.microsoft.com/office/powerpoint/2010/main" val="2062787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normAutofit fontScale="55000" lnSpcReduction="20000"/>
          </a:bodyPr>
          <a:lstStyle/>
          <a:p>
            <a:r>
              <a:rPr lang="zh-CN" altLang="en-US"/>
              <a:t>区块链是解决生产关系的，汽车供应链有什么特点呢？第一个，汽车有上万个零部件，一般会有几千家供应商，供应链的层级比较多。</a:t>
            </a:r>
          </a:p>
          <a:p>
            <a:endParaRPr lang="zh-CN" altLang="en-US"/>
          </a:p>
          <a:p>
            <a:endParaRPr lang="zh-CN" altLang="en-US"/>
          </a:p>
          <a:p>
            <a:r>
              <a:rPr lang="zh-CN" altLang="en-US"/>
              <a:t>第二，供应链层级多，供应商的金融信用差异大。比如生产一辆汽车，一般会有四到五级供应商，这里面有一个什么特点呢？前面的汽车厂都很大，所以它们的贷款利息非常低，但是到第四级供应商，特点就是规模小，就很难到银行贷到很好的利息，甚至无法贷款，为什么呢？第一，贷款金额少，第二，可抵押的资产少。</a:t>
            </a:r>
          </a:p>
          <a:p>
            <a:endParaRPr lang="zh-CN" altLang="en-US"/>
          </a:p>
          <a:p>
            <a:r>
              <a:rPr lang="zh-CN" altLang="en-US"/>
              <a:t>第三，零部件供应商的平均应收款账期很长。在中国的汽车行业里面，有一个特点就是应收款账期很长，如果不付出任何金融成本，要在9-10个月之后才能拿到这笔钱。这些小供应商要拿自己的钱买原材料去生产，成本太高了，贷款的门槛又高，我只能去找保理。用区块链怎么来解决呢？所有的供应商全都放在这条链上，它的每一次发票挂账信息都会登记在这条链上。以前它只给你一张银行承兑汇票，要么找外边的金融机构去立刻变现支付成本，要么就自己持有10个月。</a:t>
            </a:r>
          </a:p>
          <a:p>
            <a:endParaRPr lang="zh-CN" altLang="en-US"/>
          </a:p>
          <a:p>
            <a:endParaRPr lang="zh-CN" altLang="en-US"/>
          </a:p>
          <a:p>
            <a:r>
              <a:rPr lang="zh-CN" altLang="en-US"/>
              <a:t>在区块链上可以怎么做呢？在区块链上登记完，就得到一个凭证，我们叫COU，就是Center Owe you。拿着这个凭证有两个选择：</a:t>
            </a:r>
          </a:p>
          <a:p>
            <a:endParaRPr lang="zh-CN" altLang="en-US"/>
          </a:p>
          <a:p>
            <a:r>
              <a:rPr lang="zh-CN" altLang="en-US"/>
              <a:t>第一个选择，立刻通过我们找定的金融机构来贴现，这个贴现的成本要比去找保理便宜；</a:t>
            </a:r>
          </a:p>
          <a:p>
            <a:endParaRPr lang="zh-CN" altLang="en-US"/>
          </a:p>
          <a:p>
            <a:r>
              <a:rPr lang="zh-CN" altLang="en-US"/>
              <a:t>第二个选择，拿这个票据，网上直接把它支付给你的下家，这样做有什么好处呢？第一，对汽车厂而言，汽车厂以前就是赚别人账期。现在利用这个平台，它依然还可以这么做，此外它还得到什么呢？它有新的收入来源——通过金融机构赚到了金融服务的收益。</a:t>
            </a:r>
          </a:p>
          <a:p>
            <a:endParaRPr lang="zh-CN" altLang="en-US"/>
          </a:p>
          <a:p>
            <a:r>
              <a:rPr lang="zh-CN" altLang="en-US"/>
              <a:t>汽车厂的融资成本很低，5%的银行利率。如果是最便宜的保理能达到12%，我给你贴现11%，我的成本是5%、利差是6%。这6个点大家就可以分配了。因为是用我的信用给你担保的钱，这个里边你应该给我一部分。因为汽车厂不能提供金融服务，得找一个金融持牌机构做金融服务。金融机构提供的金融服务，它应该也收一部分钱。我作为一个平台提供商，我也理应拿到那一小部分钱。所以解决生产关系很关键的问题就是大家的动机是什么。</a:t>
            </a:r>
          </a:p>
          <a:p>
            <a:endParaRPr lang="zh-CN" altLang="en-US"/>
          </a:p>
          <a:p>
            <a:r>
              <a:rPr lang="zh-CN" altLang="en-US"/>
              <a:t>第二，汽车厂以前只能知道第一级供应商是谁，如果出现质量问题，无法知道是哪个环节的责任，但通过区块链串起来以后，它就明确地知道谁在给我供货。</a:t>
            </a:r>
          </a:p>
          <a:p>
            <a:endParaRPr lang="zh-CN" altLang="en-US"/>
          </a:p>
          <a:p>
            <a:endParaRPr lang="zh-CN" altLang="en-US"/>
          </a:p>
          <a:p>
            <a:r>
              <a:rPr lang="zh-CN" altLang="en-US"/>
              <a:t>供应商为什么参与呢？</a:t>
            </a:r>
          </a:p>
          <a:p>
            <a:endParaRPr lang="zh-CN" altLang="en-US"/>
          </a:p>
          <a:p>
            <a:r>
              <a:rPr lang="zh-CN" altLang="en-US"/>
              <a:t>第一个，供应商应收款的平均账期更短，因为汽车厂发现最后得到的钱是怎么赚来的呢？是利差乘以金额，乘以剩余的天数，拖欠时间越长，挣的钱就越少。所以我希望立刻就把这个票据给你，希望你今天就到我这儿来贴现。所以在这种背景推动下，汽车厂它就会愿意早点把这个凭证发下去，也就意味着供应商的账期就更短了。</a:t>
            </a:r>
          </a:p>
          <a:p>
            <a:endParaRPr lang="zh-CN" altLang="en-US"/>
          </a:p>
          <a:p>
            <a:r>
              <a:rPr lang="zh-CN" altLang="en-US"/>
              <a:t>另外，以前银行都不会为你服务，现在你可以寻求正规的金融机构服务，融资成本更低。所以，汽车厂愿意玩，供应商也愿意玩。</a:t>
            </a:r>
          </a:p>
          <a:p>
            <a:endParaRPr lang="zh-CN" altLang="en-US"/>
          </a:p>
          <a:p>
            <a:endParaRPr lang="zh-CN" altLang="en-US"/>
          </a:p>
          <a:p>
            <a:r>
              <a:rPr lang="zh-CN" altLang="en-US"/>
              <a:t>看看金融机构为什么愿意玩？以前金融机构只愿意服务那些大汽车厂，因为大汽车厂的风险低，贷款金额大，传统银行都是用人来做风控，小企业的金额太小、风险太大。但有了这个平台，它就获得了以前没有的长尾客户。此外，通过资产证券化（ABS），从汽车主机厂获得收益；最后，金融机构可以更好地了解供应链中的真实贸易，有利于开展其他金融服务。</a:t>
            </a:r>
          </a:p>
        </p:txBody>
      </p:sp>
    </p:spTree>
    <p:extLst>
      <p:ext uri="{BB962C8B-B14F-4D97-AF65-F5344CB8AC3E}">
        <p14:creationId xmlns:p14="http://schemas.microsoft.com/office/powerpoint/2010/main" val="84151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85278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72286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AEEE3F9-74BD-43D8-9168-CEFB546BC80C}" type="slidenum">
              <a:rPr lang="zh-CN" altLang="en-US" smtClean="0"/>
              <a:t>16</a:t>
            </a:fld>
            <a:endParaRPr lang="zh-CN" altLang="en-US"/>
          </a:p>
        </p:txBody>
      </p:sp>
    </p:spTree>
    <p:extLst>
      <p:ext uri="{BB962C8B-B14F-4D97-AF65-F5344CB8AC3E}">
        <p14:creationId xmlns:p14="http://schemas.microsoft.com/office/powerpoint/2010/main" val="177436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AEEE3F9-74BD-43D8-9168-CEFB546BC80C}" type="slidenum">
              <a:rPr lang="zh-CN" altLang="en-US" smtClean="0"/>
              <a:t>2</a:t>
            </a:fld>
            <a:endParaRPr lang="zh-CN" altLang="en-US"/>
          </a:p>
        </p:txBody>
      </p:sp>
    </p:spTree>
    <p:extLst>
      <p:ext uri="{BB962C8B-B14F-4D97-AF65-F5344CB8AC3E}">
        <p14:creationId xmlns:p14="http://schemas.microsoft.com/office/powerpoint/2010/main" val="228977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AEEE3F9-74BD-43D8-9168-CEFB546BC80C}" type="slidenum">
              <a:rPr lang="zh-CN" altLang="en-US" smtClean="0"/>
              <a:t>3</a:t>
            </a:fld>
            <a:endParaRPr lang="zh-CN" altLang="en-US"/>
          </a:p>
        </p:txBody>
      </p:sp>
    </p:spTree>
    <p:extLst>
      <p:ext uri="{BB962C8B-B14F-4D97-AF65-F5344CB8AC3E}">
        <p14:creationId xmlns:p14="http://schemas.microsoft.com/office/powerpoint/2010/main" val="2659362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AEEE3F9-74BD-43D8-9168-CEFB546BC80C}" type="slidenum">
              <a:rPr lang="zh-CN" altLang="en-US" smtClean="0"/>
              <a:t>4</a:t>
            </a:fld>
            <a:endParaRPr lang="zh-CN" altLang="en-US"/>
          </a:p>
        </p:txBody>
      </p:sp>
    </p:spTree>
    <p:extLst>
      <p:ext uri="{BB962C8B-B14F-4D97-AF65-F5344CB8AC3E}">
        <p14:creationId xmlns:p14="http://schemas.microsoft.com/office/powerpoint/2010/main" val="166886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AEEE3F9-74BD-43D8-9168-CEFB546BC80C}" type="slidenum">
              <a:rPr lang="zh-CN" altLang="en-US" smtClean="0"/>
              <a:t>5</a:t>
            </a:fld>
            <a:endParaRPr lang="zh-CN" altLang="en-US"/>
          </a:p>
        </p:txBody>
      </p:sp>
    </p:spTree>
    <p:extLst>
      <p:ext uri="{BB962C8B-B14F-4D97-AF65-F5344CB8AC3E}">
        <p14:creationId xmlns:p14="http://schemas.microsoft.com/office/powerpoint/2010/main" val="86549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EEE3F9-74BD-43D8-9168-CEFB546BC80C}" type="slidenum">
              <a:rPr lang="zh-CN" altLang="en-US" smtClean="0"/>
              <a:t>8</a:t>
            </a:fld>
            <a:endParaRPr lang="zh-CN" altLang="en-US"/>
          </a:p>
        </p:txBody>
      </p:sp>
    </p:spTree>
    <p:extLst>
      <p:ext uri="{BB962C8B-B14F-4D97-AF65-F5344CB8AC3E}">
        <p14:creationId xmlns:p14="http://schemas.microsoft.com/office/powerpoint/2010/main" val="10104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52542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EEE3F9-74BD-43D8-9168-CEFB546BC80C}" type="slidenum">
              <a:rPr lang="zh-CN" altLang="en-US" smtClean="0"/>
              <a:t>10</a:t>
            </a:fld>
            <a:endParaRPr lang="zh-CN" altLang="en-US"/>
          </a:p>
        </p:txBody>
      </p:sp>
    </p:spTree>
    <p:extLst>
      <p:ext uri="{BB962C8B-B14F-4D97-AF65-F5344CB8AC3E}">
        <p14:creationId xmlns:p14="http://schemas.microsoft.com/office/powerpoint/2010/main" val="3043826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EEE3F9-74BD-43D8-9168-CEFB546BC80C}" type="slidenum">
              <a:rPr lang="zh-CN" altLang="en-US" smtClean="0"/>
              <a:t>11</a:t>
            </a:fld>
            <a:endParaRPr lang="zh-CN" altLang="en-US"/>
          </a:p>
        </p:txBody>
      </p:sp>
    </p:spTree>
    <p:extLst>
      <p:ext uri="{BB962C8B-B14F-4D97-AF65-F5344CB8AC3E}">
        <p14:creationId xmlns:p14="http://schemas.microsoft.com/office/powerpoint/2010/main" val="4216201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vmlDrawing" Target="../drawings/vmlDrawing1.vml"/><Relationship Id="rId4" Type="http://schemas.openxmlformats.org/officeDocument/2006/relationships/image" Target="../media/image13.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9"/>
          <p:cNvSpPr txBox="1"/>
          <p:nvPr userDrawn="1"/>
        </p:nvSpPr>
        <p:spPr>
          <a:xfrm>
            <a:off x="397077" y="4443959"/>
            <a:ext cx="4110667" cy="215444"/>
          </a:xfrm>
          <a:prstGeom prst="rect">
            <a:avLst/>
          </a:prstGeom>
          <a:noFill/>
        </p:spPr>
        <p:txBody>
          <a:bodyPr wrap="square" rtlCol="0">
            <a:spAutoFit/>
          </a:bodyPr>
          <a:lstStyle/>
          <a:p>
            <a:pPr marL="0" marR="0" indent="0" algn="l" defTabSz="810260" rtl="0" eaLnBrk="1" fontAlgn="auto" latinLnBrk="0" hangingPunct="1">
              <a:lnSpc>
                <a:spcPct val="100000"/>
              </a:lnSpc>
              <a:spcBef>
                <a:spcPts val="0"/>
              </a:spcBef>
              <a:spcAft>
                <a:spcPts val="0"/>
              </a:spcAft>
              <a:buClrTx/>
              <a:buSzTx/>
              <a:buFontTx/>
              <a:buNone/>
              <a:defRPr/>
            </a:pPr>
            <a:r>
              <a:rPr lang="en-US" altLang="zh-CN" sz="800" b="1" dirty="0" smtClean="0">
                <a:solidFill>
                  <a:srgbClr val="D1A740"/>
                </a:solidFill>
                <a:latin typeface="微软雅黑" panose="020B0503020204020204" pitchFamily="34" charset="-122"/>
                <a:ea typeface="微软雅黑" panose="020B0503020204020204" pitchFamily="34" charset="-122"/>
              </a:rPr>
              <a:t>HUAWEI TECHNOLOGIES CO., LTD.</a:t>
            </a:r>
            <a:endParaRPr lang="zh-CN" altLang="en-US" sz="800" b="1" dirty="0">
              <a:solidFill>
                <a:srgbClr val="D1A740"/>
              </a:solidFill>
              <a:latin typeface="微软雅黑" panose="020B0503020204020204" pitchFamily="34" charset="-122"/>
              <a:ea typeface="微软雅黑" panose="020B0503020204020204" pitchFamily="34" charset="-122"/>
            </a:endParaRPr>
          </a:p>
        </p:txBody>
      </p:sp>
      <p:sp>
        <p:nvSpPr>
          <p:cNvPr id="6" name="TextBox 9"/>
          <p:cNvSpPr txBox="1"/>
          <p:nvPr userDrawn="1"/>
        </p:nvSpPr>
        <p:spPr>
          <a:xfrm>
            <a:off x="7452320" y="4443959"/>
            <a:ext cx="1506183" cy="215444"/>
          </a:xfrm>
          <a:prstGeom prst="rect">
            <a:avLst/>
          </a:prstGeom>
          <a:noFill/>
        </p:spPr>
        <p:txBody>
          <a:bodyPr wrap="square" rtlCol="0">
            <a:spAutoFit/>
          </a:bodyPr>
          <a:lstStyle/>
          <a:p>
            <a:r>
              <a:rPr lang="en-US" altLang="zh-CN" sz="800" dirty="0" smtClean="0">
                <a:solidFill>
                  <a:schemeClr val="bg1"/>
                </a:solidFill>
                <a:latin typeface="微软雅黑" panose="020B0503020204020204" pitchFamily="34" charset="-122"/>
                <a:ea typeface="微软雅黑" panose="020B0503020204020204" pitchFamily="34" charset="-122"/>
              </a:rPr>
              <a:t>www.huawei.com</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7077" y="483518"/>
            <a:ext cx="504000" cy="502909"/>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p:txBody>
          <a:bodyPr/>
          <a:lstStyle>
            <a:lvl1pPr>
              <a:defRPr/>
            </a:lvl1pPr>
          </a:lstStyle>
          <a:p>
            <a:pPr>
              <a:defRPr/>
            </a:pPr>
            <a:r>
              <a:rPr lang="de-DE" altLang="zh-CN"/>
              <a:t>Page </a:t>
            </a:r>
            <a:fld id="{7E9DDCC8-ADFC-427F-B3A0-C0435C79A23C}" type="slidenum">
              <a:rPr lang="de-DE" altLang="zh-CN"/>
              <a:t>‹#›</a:t>
            </a:fld>
            <a:endParaRPr lang="en-GB"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26" y="3305180"/>
            <a:ext cx="7772400" cy="1021557"/>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26" y="2180042"/>
            <a:ext cx="7772400" cy="1125140"/>
          </a:xfrm>
        </p:spPr>
        <p:txBody>
          <a:bodyPr anchor="b"/>
          <a:lstStyle>
            <a:lvl1pPr marL="0" indent="0">
              <a:buNone/>
              <a:defRPr sz="1575"/>
            </a:lvl1pPr>
            <a:lvl2pPr marL="341630" indent="0">
              <a:buNone/>
              <a:defRPr sz="1425"/>
            </a:lvl2pPr>
            <a:lvl3pPr marL="682625" indent="0">
              <a:buNone/>
              <a:defRPr sz="1125"/>
            </a:lvl3pPr>
            <a:lvl4pPr marL="1024255" indent="0">
              <a:buNone/>
              <a:defRPr sz="1125"/>
            </a:lvl4pPr>
            <a:lvl5pPr marL="1365250" indent="0">
              <a:buNone/>
              <a:defRPr sz="1125"/>
            </a:lvl5pPr>
            <a:lvl6pPr marL="1706245" indent="0">
              <a:buNone/>
              <a:defRPr sz="1125"/>
            </a:lvl6pPr>
            <a:lvl7pPr marL="2047240" indent="0">
              <a:buNone/>
              <a:defRPr sz="1125"/>
            </a:lvl7pPr>
            <a:lvl8pPr marL="2388870" indent="0">
              <a:buNone/>
              <a:defRPr sz="1125"/>
            </a:lvl8pPr>
            <a:lvl9pPr marL="2729865" indent="0">
              <a:buNone/>
              <a:defRPr sz="1125"/>
            </a:lvl9pPr>
          </a:lstStyle>
          <a:p>
            <a:pPr lvl="0"/>
            <a:r>
              <a:rPr lang="zh-CN" altLang="en-US" smtClean="0"/>
              <a:t>单击此处编辑母版文本样式</a:t>
            </a:r>
          </a:p>
        </p:txBody>
      </p:sp>
      <p:sp>
        <p:nvSpPr>
          <p:cNvPr id="4" name="Rectangle 10"/>
          <p:cNvSpPr>
            <a:spLocks noGrp="1" noChangeArrowheads="1"/>
          </p:cNvSpPr>
          <p:nvPr>
            <p:ph type="dt" sz="half" idx="10"/>
          </p:nvPr>
        </p:nvSpPr>
        <p:spPr/>
        <p:txBody>
          <a:bodyPr/>
          <a:lstStyle>
            <a:lvl1pPr>
              <a:defRPr/>
            </a:lvl1pPr>
          </a:lstStyle>
          <a:p>
            <a:pPr>
              <a:defRPr/>
            </a:pPr>
            <a:r>
              <a:rPr lang="de-DE" altLang="zh-CN"/>
              <a:t>Page </a:t>
            </a:r>
            <a:fld id="{F5F0C28D-A770-4107-AD39-BDC85EFCC627}" type="slidenum">
              <a:rPr lang="de-DE" altLang="zh-CN"/>
              <a:t>‹#›</a:t>
            </a:fld>
            <a:endParaRPr lang="en-GB"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93" y="1231112"/>
            <a:ext cx="3887787" cy="3145631"/>
          </a:xfrm>
        </p:spPr>
        <p:txBody>
          <a:bodyPr/>
          <a:lstStyle>
            <a:lvl1pPr>
              <a:defRPr sz="2100"/>
            </a:lvl1pPr>
            <a:lvl2pPr>
              <a:defRPr sz="1800"/>
            </a:lvl2pPr>
            <a:lvl3pPr>
              <a:defRPr sz="1575"/>
            </a:lvl3pPr>
            <a:lvl4pPr>
              <a:defRPr sz="1425"/>
            </a:lvl4pPr>
            <a:lvl5pPr>
              <a:defRPr sz="1425"/>
            </a:lvl5pPr>
            <a:lvl6pPr>
              <a:defRPr sz="1425"/>
            </a:lvl6pPr>
            <a:lvl7pPr>
              <a:defRPr sz="1425"/>
            </a:lvl7pPr>
            <a:lvl8pPr>
              <a:defRPr sz="1425"/>
            </a:lvl8pPr>
            <a:lvl9pPr>
              <a:defRPr sz="142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95" y="1231112"/>
            <a:ext cx="3889375" cy="3145631"/>
          </a:xfrm>
        </p:spPr>
        <p:txBody>
          <a:bodyPr/>
          <a:lstStyle>
            <a:lvl1pPr>
              <a:defRPr sz="2100"/>
            </a:lvl1pPr>
            <a:lvl2pPr>
              <a:defRPr sz="1800"/>
            </a:lvl2pPr>
            <a:lvl3pPr>
              <a:defRPr sz="1575"/>
            </a:lvl3pPr>
            <a:lvl4pPr>
              <a:defRPr sz="1425"/>
            </a:lvl4pPr>
            <a:lvl5pPr>
              <a:defRPr sz="1425"/>
            </a:lvl5pPr>
            <a:lvl6pPr>
              <a:defRPr sz="1425"/>
            </a:lvl6pPr>
            <a:lvl7pPr>
              <a:defRPr sz="1425"/>
            </a:lvl7pPr>
            <a:lvl8pPr>
              <a:defRPr sz="1425"/>
            </a:lvl8pPr>
            <a:lvl9pPr>
              <a:defRPr sz="142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55BC317D-C48F-43DA-B96A-8234353E7BDB}" type="slidenum">
              <a:rPr lang="de-DE" altLang="zh-CN"/>
              <a:t>‹#›</a:t>
            </a:fld>
            <a:endParaRPr lang="en-GB"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8"/>
            <a:ext cx="4040188" cy="479822"/>
          </a:xfrm>
        </p:spPr>
        <p:txBody>
          <a:bodyPr anchor="b"/>
          <a:lstStyle>
            <a:lvl1pPr marL="0" indent="0">
              <a:buNone/>
              <a:defRPr sz="1800" b="1"/>
            </a:lvl1pPr>
            <a:lvl2pPr marL="341630" indent="0">
              <a:buNone/>
              <a:defRPr sz="1575" b="1"/>
            </a:lvl2pPr>
            <a:lvl3pPr marL="682625" indent="0">
              <a:buNone/>
              <a:defRPr sz="1425" b="1"/>
            </a:lvl3pPr>
            <a:lvl4pPr marL="1024255" indent="0">
              <a:buNone/>
              <a:defRPr sz="1125" b="1"/>
            </a:lvl4pPr>
            <a:lvl5pPr marL="1365250" indent="0">
              <a:buNone/>
              <a:defRPr sz="1125" b="1"/>
            </a:lvl5pPr>
            <a:lvl6pPr marL="1706245" indent="0">
              <a:buNone/>
              <a:defRPr sz="1125" b="1"/>
            </a:lvl6pPr>
            <a:lvl7pPr marL="2047240" indent="0">
              <a:buNone/>
              <a:defRPr sz="1125" b="1"/>
            </a:lvl7pPr>
            <a:lvl8pPr marL="2388870" indent="0">
              <a:buNone/>
              <a:defRPr sz="1125" b="1"/>
            </a:lvl8pPr>
            <a:lvl9pPr marL="2729865" indent="0">
              <a:buNone/>
              <a:defRPr sz="1125"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75"/>
            </a:lvl2pPr>
            <a:lvl3pPr>
              <a:defRPr sz="1425"/>
            </a:lvl3pPr>
            <a:lvl4pPr>
              <a:defRPr sz="1125"/>
            </a:lvl4pPr>
            <a:lvl5pPr>
              <a:defRPr sz="1125"/>
            </a:lvl5pPr>
            <a:lvl6pPr>
              <a:defRPr sz="1125"/>
            </a:lvl6pPr>
            <a:lvl7pPr>
              <a:defRPr sz="1125"/>
            </a:lvl7pPr>
            <a:lvl8pPr>
              <a:defRPr sz="1125"/>
            </a:lvl8pPr>
            <a:lvl9pPr>
              <a:defRPr sz="112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43" y="1151338"/>
            <a:ext cx="4041775" cy="479822"/>
          </a:xfrm>
        </p:spPr>
        <p:txBody>
          <a:bodyPr anchor="b"/>
          <a:lstStyle>
            <a:lvl1pPr marL="0" indent="0">
              <a:buNone/>
              <a:defRPr sz="1800" b="1"/>
            </a:lvl1pPr>
            <a:lvl2pPr marL="341630" indent="0">
              <a:buNone/>
              <a:defRPr sz="1575" b="1"/>
            </a:lvl2pPr>
            <a:lvl3pPr marL="682625" indent="0">
              <a:buNone/>
              <a:defRPr sz="1425" b="1"/>
            </a:lvl3pPr>
            <a:lvl4pPr marL="1024255" indent="0">
              <a:buNone/>
              <a:defRPr sz="1125" b="1"/>
            </a:lvl4pPr>
            <a:lvl5pPr marL="1365250" indent="0">
              <a:buNone/>
              <a:defRPr sz="1125" b="1"/>
            </a:lvl5pPr>
            <a:lvl6pPr marL="1706245" indent="0">
              <a:buNone/>
              <a:defRPr sz="1125" b="1"/>
            </a:lvl6pPr>
            <a:lvl7pPr marL="2047240" indent="0">
              <a:buNone/>
              <a:defRPr sz="1125" b="1"/>
            </a:lvl7pPr>
            <a:lvl8pPr marL="2388870" indent="0">
              <a:buNone/>
              <a:defRPr sz="1125" b="1"/>
            </a:lvl8pPr>
            <a:lvl9pPr marL="2729865" indent="0">
              <a:buNone/>
              <a:defRPr sz="1125" b="1"/>
            </a:lvl9pPr>
          </a:lstStyle>
          <a:p>
            <a:pPr lvl="0"/>
            <a:r>
              <a:rPr lang="zh-CN" altLang="en-US" smtClean="0"/>
              <a:t>单击此处编辑母版文本样式</a:t>
            </a:r>
          </a:p>
        </p:txBody>
      </p:sp>
      <p:sp>
        <p:nvSpPr>
          <p:cNvPr id="6" name="内容占位符 5"/>
          <p:cNvSpPr>
            <a:spLocks noGrp="1"/>
          </p:cNvSpPr>
          <p:nvPr>
            <p:ph sz="quarter" idx="4"/>
          </p:nvPr>
        </p:nvSpPr>
        <p:spPr>
          <a:xfrm>
            <a:off x="4645043" y="1631156"/>
            <a:ext cx="4041775" cy="2963466"/>
          </a:xfrm>
        </p:spPr>
        <p:txBody>
          <a:bodyPr/>
          <a:lstStyle>
            <a:lvl1pPr>
              <a:defRPr sz="1800"/>
            </a:lvl1pPr>
            <a:lvl2pPr>
              <a:defRPr sz="1575"/>
            </a:lvl2pPr>
            <a:lvl3pPr>
              <a:defRPr sz="1425"/>
            </a:lvl3pPr>
            <a:lvl4pPr>
              <a:defRPr sz="1125"/>
            </a:lvl4pPr>
            <a:lvl5pPr>
              <a:defRPr sz="1125"/>
            </a:lvl5pPr>
            <a:lvl6pPr>
              <a:defRPr sz="1125"/>
            </a:lvl6pPr>
            <a:lvl7pPr>
              <a:defRPr sz="1125"/>
            </a:lvl7pPr>
            <a:lvl8pPr>
              <a:defRPr sz="1125"/>
            </a:lvl8pPr>
            <a:lvl9pPr>
              <a:defRPr sz="112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p:txBody>
          <a:bodyPr/>
          <a:lstStyle>
            <a:lvl1pPr>
              <a:defRPr/>
            </a:lvl1pPr>
          </a:lstStyle>
          <a:p>
            <a:pPr>
              <a:defRPr/>
            </a:pPr>
            <a:r>
              <a:rPr lang="de-DE" altLang="zh-CN"/>
              <a:t>Page </a:t>
            </a:r>
            <a:fld id="{D49F40D2-A04C-4407-A176-E43C7127B007}" type="slidenum">
              <a:rPr lang="de-DE" altLang="zh-CN"/>
              <a:t>‹#›</a:t>
            </a:fld>
            <a:endParaRPr lang="en-GB"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p:txBody>
          <a:bodyPr/>
          <a:lstStyle>
            <a:lvl1pPr>
              <a:defRPr/>
            </a:lvl1pPr>
          </a:lstStyle>
          <a:p>
            <a:pPr>
              <a:defRPr/>
            </a:pPr>
            <a:r>
              <a:rPr lang="de-DE" altLang="zh-CN"/>
              <a:t>Page </a:t>
            </a:r>
            <a:fld id="{CC2CF77C-7BCE-42CC-8682-C26D5DF14DA5}" type="slidenum">
              <a:rPr lang="de-DE" altLang="zh-CN"/>
              <a:t>‹#›</a:t>
            </a:fld>
            <a:endParaRPr lang="en-GB"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p:txBody>
          <a:bodyPr/>
          <a:lstStyle>
            <a:lvl1pPr>
              <a:defRPr/>
            </a:lvl1pPr>
          </a:lstStyle>
          <a:p>
            <a:pPr>
              <a:defRPr/>
            </a:pPr>
            <a:r>
              <a:rPr lang="de-DE" altLang="zh-CN"/>
              <a:t>Page </a:t>
            </a:r>
            <a:fld id="{B81E4664-7A89-4BAF-B687-66FA427378E0}" type="slidenum">
              <a:rPr lang="de-DE" altLang="zh-CN"/>
              <a:t>‹#›</a:t>
            </a:fld>
            <a:endParaRPr lang="en-GB"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42" y="204788"/>
            <a:ext cx="3008313" cy="871538"/>
          </a:xfrm>
        </p:spPr>
        <p:txBody>
          <a:bodyPr anchor="b"/>
          <a:lstStyle>
            <a:lvl1pPr algn="l">
              <a:defRPr sz="1575"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63" y="204793"/>
            <a:ext cx="5111750" cy="4389835"/>
          </a:xfrm>
        </p:spPr>
        <p:txBody>
          <a:bodyPr/>
          <a:lstStyle>
            <a:lvl1pPr>
              <a:defRPr sz="2400"/>
            </a:lvl1pPr>
            <a:lvl2pPr>
              <a:defRPr sz="2100"/>
            </a:lvl2pPr>
            <a:lvl3pPr>
              <a:defRPr sz="1800"/>
            </a:lvl3pPr>
            <a:lvl4pPr>
              <a:defRPr sz="1575"/>
            </a:lvl4pPr>
            <a:lvl5pPr>
              <a:defRPr sz="1575"/>
            </a:lvl5pPr>
            <a:lvl6pPr>
              <a:defRPr sz="1575"/>
            </a:lvl6pPr>
            <a:lvl7pPr>
              <a:defRPr sz="1575"/>
            </a:lvl7pPr>
            <a:lvl8pPr>
              <a:defRPr sz="1575"/>
            </a:lvl8pPr>
            <a:lvl9pPr>
              <a:defRPr sz="157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42" y="1076328"/>
            <a:ext cx="3008313" cy="3518297"/>
          </a:xfrm>
        </p:spPr>
        <p:txBody>
          <a:bodyPr/>
          <a:lstStyle>
            <a:lvl1pPr marL="0" indent="0">
              <a:buNone/>
              <a:defRPr sz="1125"/>
            </a:lvl1pPr>
            <a:lvl2pPr marL="341630" indent="0">
              <a:buNone/>
              <a:defRPr sz="900"/>
            </a:lvl2pPr>
            <a:lvl3pPr marL="682625" indent="0">
              <a:buNone/>
              <a:defRPr sz="900"/>
            </a:lvl3pPr>
            <a:lvl4pPr marL="1024255" indent="0">
              <a:buNone/>
              <a:defRPr sz="675"/>
            </a:lvl4pPr>
            <a:lvl5pPr marL="1365250" indent="0">
              <a:buNone/>
              <a:defRPr sz="675"/>
            </a:lvl5pPr>
            <a:lvl6pPr marL="1706245" indent="0">
              <a:buNone/>
              <a:defRPr sz="675"/>
            </a:lvl6pPr>
            <a:lvl7pPr marL="2047240" indent="0">
              <a:buNone/>
              <a:defRPr sz="675"/>
            </a:lvl7pPr>
            <a:lvl8pPr marL="2388870" indent="0">
              <a:buNone/>
              <a:defRPr sz="675"/>
            </a:lvl8pPr>
            <a:lvl9pPr marL="2729865" indent="0">
              <a:buNone/>
              <a:defRPr sz="675"/>
            </a:lvl9pPr>
          </a:lstStyle>
          <a:p>
            <a:pPr lvl="0"/>
            <a:r>
              <a:rPr lang="zh-CN" altLang="en-US" smtClean="0"/>
              <a:t>单击此处编辑母版文本样式</a:t>
            </a:r>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0460C4D8-4C9C-4A89-BAB5-EF010DF64AAE}" type="slidenum">
              <a:rPr lang="de-DE" altLang="zh-CN"/>
              <a:t>‹#›</a:t>
            </a:fld>
            <a:endParaRPr lang="en-GB"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2"/>
            <a:ext cx="5486400" cy="425055"/>
          </a:xfrm>
        </p:spPr>
        <p:txBody>
          <a:bodyPr anchor="b"/>
          <a:lstStyle>
            <a:lvl1pPr algn="l">
              <a:defRPr sz="1575"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341630" indent="0">
              <a:buNone/>
              <a:defRPr sz="2100"/>
            </a:lvl2pPr>
            <a:lvl3pPr marL="682625" indent="0">
              <a:buNone/>
              <a:defRPr sz="1800"/>
            </a:lvl3pPr>
            <a:lvl4pPr marL="1024255" indent="0">
              <a:buNone/>
              <a:defRPr sz="1575"/>
            </a:lvl4pPr>
            <a:lvl5pPr marL="1365250" indent="0">
              <a:buNone/>
              <a:defRPr sz="1575"/>
            </a:lvl5pPr>
            <a:lvl6pPr marL="1706245" indent="0">
              <a:buNone/>
              <a:defRPr sz="1575"/>
            </a:lvl6pPr>
            <a:lvl7pPr marL="2047240" indent="0">
              <a:buNone/>
              <a:defRPr sz="1575"/>
            </a:lvl7pPr>
            <a:lvl8pPr marL="2388870" indent="0">
              <a:buNone/>
              <a:defRPr sz="1575"/>
            </a:lvl8pPr>
            <a:lvl9pPr marL="2729865" indent="0">
              <a:buNone/>
              <a:defRPr sz="1575"/>
            </a:lvl9pPr>
          </a:lstStyle>
          <a:p>
            <a:pPr lvl="0"/>
            <a:endParaRPr lang="zh-CN" altLang="en-US" noProof="0" smtClean="0"/>
          </a:p>
        </p:txBody>
      </p:sp>
      <p:sp>
        <p:nvSpPr>
          <p:cNvPr id="4" name="文本占位符 3"/>
          <p:cNvSpPr>
            <a:spLocks noGrp="1"/>
          </p:cNvSpPr>
          <p:nvPr>
            <p:ph type="body" sz="half" idx="2"/>
          </p:nvPr>
        </p:nvSpPr>
        <p:spPr>
          <a:xfrm>
            <a:off x="1792288" y="4025531"/>
            <a:ext cx="5486400" cy="603647"/>
          </a:xfrm>
        </p:spPr>
        <p:txBody>
          <a:bodyPr/>
          <a:lstStyle>
            <a:lvl1pPr marL="0" indent="0">
              <a:buNone/>
              <a:defRPr sz="1125"/>
            </a:lvl1pPr>
            <a:lvl2pPr marL="341630" indent="0">
              <a:buNone/>
              <a:defRPr sz="900"/>
            </a:lvl2pPr>
            <a:lvl3pPr marL="682625" indent="0">
              <a:buNone/>
              <a:defRPr sz="900"/>
            </a:lvl3pPr>
            <a:lvl4pPr marL="1024255" indent="0">
              <a:buNone/>
              <a:defRPr sz="675"/>
            </a:lvl4pPr>
            <a:lvl5pPr marL="1365250" indent="0">
              <a:buNone/>
              <a:defRPr sz="675"/>
            </a:lvl5pPr>
            <a:lvl6pPr marL="1706245" indent="0">
              <a:buNone/>
              <a:defRPr sz="675"/>
            </a:lvl6pPr>
            <a:lvl7pPr marL="2047240" indent="0">
              <a:buNone/>
              <a:defRPr sz="675"/>
            </a:lvl7pPr>
            <a:lvl8pPr marL="2388870" indent="0">
              <a:buNone/>
              <a:defRPr sz="675"/>
            </a:lvl8pPr>
            <a:lvl9pPr marL="2729865" indent="0">
              <a:buNone/>
              <a:defRPr sz="675"/>
            </a:lvl9pPr>
          </a:lstStyle>
          <a:p>
            <a:pPr lvl="0"/>
            <a:r>
              <a:rPr lang="zh-CN" altLang="en-US" smtClean="0"/>
              <a:t>单击此处编辑母版文本样式</a:t>
            </a:r>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30082F07-98B1-4F1F-8871-DB8B31910DDA}" type="slidenum">
              <a:rPr lang="de-DE" altLang="zh-CN"/>
              <a:t>‹#›</a:t>
            </a:fld>
            <a:endParaRPr lang="en-GB"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p:txBody>
          <a:bodyPr/>
          <a:lstStyle>
            <a:lvl1pPr>
              <a:defRPr/>
            </a:lvl1pPr>
          </a:lstStyle>
          <a:p>
            <a:pPr>
              <a:defRPr/>
            </a:pPr>
            <a:r>
              <a:rPr lang="de-DE" altLang="zh-CN"/>
              <a:t>Page </a:t>
            </a:r>
            <a:fld id="{E53BEF39-7D43-453D-85A3-8F2F9FAE1597}" type="slidenum">
              <a:rPr lang="de-DE" altLang="zh-CN"/>
              <a:t>‹#›</a:t>
            </a:fld>
            <a:endParaRPr lang="en-GB"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5784" y="33339"/>
            <a:ext cx="2046287" cy="4343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95303" y="33339"/>
            <a:ext cx="5988050" cy="4343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p:txBody>
          <a:bodyPr/>
          <a:lstStyle>
            <a:lvl1pPr>
              <a:defRPr/>
            </a:lvl1pPr>
          </a:lstStyle>
          <a:p>
            <a:pPr>
              <a:defRPr/>
            </a:pPr>
            <a:r>
              <a:rPr lang="de-DE" altLang="zh-CN"/>
              <a:t>Page </a:t>
            </a:r>
            <a:fld id="{AB8A837C-534C-420A-AB3D-CEE31D6156EA}" type="slidenum">
              <a:rPr lang="de-DE" altLang="zh-CN"/>
              <a:t>‹#›</a:t>
            </a:fld>
            <a:endParaRPr lang="en-GB"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9" y="33338"/>
            <a:ext cx="7745412" cy="65365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64" y="1231112"/>
            <a:ext cx="7929562" cy="3145631"/>
          </a:xfrm>
        </p:spPr>
        <p:txBody>
          <a:bodyPr/>
          <a:lstStyle/>
          <a:p>
            <a:pPr lvl="0"/>
            <a:endParaRPr lang="zh-CN" altLang="en-US" noProof="0" smtClean="0"/>
          </a:p>
        </p:txBody>
      </p:sp>
      <p:sp>
        <p:nvSpPr>
          <p:cNvPr id="4" name="Rectangle 10"/>
          <p:cNvSpPr>
            <a:spLocks noGrp="1" noChangeArrowheads="1"/>
          </p:cNvSpPr>
          <p:nvPr>
            <p:ph type="dt" sz="half" idx="10"/>
          </p:nvPr>
        </p:nvSpPr>
        <p:spPr/>
        <p:txBody>
          <a:bodyPr/>
          <a:lstStyle>
            <a:lvl1pPr>
              <a:defRPr/>
            </a:lvl1pPr>
          </a:lstStyle>
          <a:p>
            <a:pPr>
              <a:defRPr/>
            </a:pPr>
            <a:r>
              <a:rPr lang="de-DE" altLang="zh-CN"/>
              <a:t>Page </a:t>
            </a:r>
            <a:fld id="{08076F8D-F140-49E2-A491-24A72EF2A768}" type="slidenum">
              <a:rPr lang="de-DE" altLang="zh-CN"/>
              <a:t>‹#›</a:t>
            </a:fld>
            <a:endParaRPr lang="en-GB"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9" y="33338"/>
            <a:ext cx="7745412" cy="65365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2493" y="1231112"/>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95" y="1231112"/>
            <a:ext cx="3889375"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4D18FCA6-BD95-498B-8DC8-1B84A8B36E0D}" type="slidenum">
              <a:rPr lang="de-DE" altLang="zh-CN"/>
              <a:t>‹#›</a:t>
            </a:fld>
            <a:endParaRPr lang="en-GB"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95306" y="33339"/>
            <a:ext cx="8186737" cy="4343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p:txBody>
          <a:bodyPr/>
          <a:lstStyle>
            <a:lvl1pPr>
              <a:defRPr/>
            </a:lvl1pPr>
          </a:lstStyle>
          <a:p>
            <a:pPr>
              <a:defRPr/>
            </a:pPr>
            <a:r>
              <a:rPr lang="de-DE" altLang="zh-CN"/>
              <a:t>Page </a:t>
            </a:r>
            <a:fld id="{A5E270CF-7339-4901-8DAC-04666005D667}" type="slidenum">
              <a:rPr lang="de-DE" altLang="zh-CN"/>
              <a:t>‹#›</a:t>
            </a:fld>
            <a:endParaRPr lang="en-GB"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9" y="33338"/>
            <a:ext cx="7745412" cy="65365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93" y="1231112"/>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92695" y="1231108"/>
            <a:ext cx="3889375" cy="151566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92695" y="2861077"/>
            <a:ext cx="3889375" cy="151566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p:txBody>
          <a:bodyPr/>
          <a:lstStyle>
            <a:lvl1pPr>
              <a:defRPr/>
            </a:lvl1pPr>
          </a:lstStyle>
          <a:p>
            <a:pPr>
              <a:defRPr/>
            </a:pPr>
            <a:r>
              <a:rPr lang="de-DE" altLang="zh-CN"/>
              <a:t>Page </a:t>
            </a:r>
            <a:fld id="{3FDD78EF-F060-4D52-B812-8444F26AC950}" type="slidenum">
              <a:rPr lang="de-DE" altLang="zh-CN"/>
              <a:t>‹#›</a:t>
            </a:fld>
            <a:endParaRPr lang="en-GB"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7508876" y="4191983"/>
            <a:ext cx="763588" cy="572929"/>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6" y="587217"/>
            <a:ext cx="9144000" cy="2857500"/>
          </a:xfrm>
          <a:prstGeom prst="rect">
            <a:avLst/>
          </a:prstGeom>
          <a:noFill/>
          <a:ln w="9525">
            <a:noFill/>
            <a:miter lim="800000"/>
            <a:headEnd/>
            <a:tailEnd/>
          </a:ln>
        </p:spPr>
      </p:pic>
      <p:sp>
        <p:nvSpPr>
          <p:cNvPr id="6" name="Text Box 20"/>
          <p:cNvSpPr txBox="1">
            <a:spLocks noChangeArrowheads="1"/>
          </p:cNvSpPr>
          <p:nvPr/>
        </p:nvSpPr>
        <p:spPr bwMode="auto">
          <a:xfrm>
            <a:off x="652481" y="4654879"/>
            <a:ext cx="2785110" cy="249555"/>
          </a:xfrm>
          <a:prstGeom prst="rect">
            <a:avLst/>
          </a:prstGeom>
          <a:noFill/>
          <a:ln w="9525">
            <a:noFill/>
            <a:miter lim="800000"/>
          </a:ln>
        </p:spPr>
        <p:txBody>
          <a:bodyPr wrap="none" lIns="76815" tIns="38409" rIns="76815" bIns="38409">
            <a:spAutoFit/>
          </a:bodyPr>
          <a:lstStyle/>
          <a:p>
            <a:pPr defTabSz="1024255" eaLnBrk="0" hangingPunct="0">
              <a:defRPr/>
            </a:pPr>
            <a:r>
              <a:rPr lang="en-US" altLang="zh-CN" sz="1125" dirty="0">
                <a:solidFill>
                  <a:srgbClr val="000000"/>
                </a:solidFill>
                <a:latin typeface="FrutigerNext LT Bold" pitchFamily="1" charset="0"/>
              </a:rPr>
              <a:t>HUAWEI TECHNOLOGIES CO., LTD.</a:t>
            </a:r>
            <a:endParaRPr lang="en-US" altLang="zh-CN" sz="2175" dirty="0">
              <a:solidFill>
                <a:srgbClr val="000000"/>
              </a:solidFill>
              <a:latin typeface="Arial" panose="020B0604020202020204" pitchFamily="34" charset="0"/>
            </a:endParaRPr>
          </a:p>
        </p:txBody>
      </p:sp>
      <p:sp>
        <p:nvSpPr>
          <p:cNvPr id="7" name="Text Box 22"/>
          <p:cNvSpPr txBox="1">
            <a:spLocks noChangeArrowheads="1"/>
          </p:cNvSpPr>
          <p:nvPr/>
        </p:nvSpPr>
        <p:spPr bwMode="auto">
          <a:xfrm>
            <a:off x="7224724" y="3070414"/>
            <a:ext cx="1363980" cy="249555"/>
          </a:xfrm>
          <a:prstGeom prst="rect">
            <a:avLst/>
          </a:prstGeom>
          <a:noFill/>
          <a:ln w="9525">
            <a:noFill/>
            <a:miter lim="800000"/>
          </a:ln>
        </p:spPr>
        <p:txBody>
          <a:bodyPr wrap="none" lIns="76815" tIns="38409" rIns="76815" bIns="38409">
            <a:spAutoFit/>
          </a:bodyPr>
          <a:lstStyle/>
          <a:p>
            <a:pPr defTabSz="1024255" eaLnBrk="0" hangingPunct="0">
              <a:defRPr/>
            </a:pPr>
            <a:r>
              <a:rPr lang="en-US" altLang="zh-CN" sz="1125" dirty="0">
                <a:solidFill>
                  <a:srgbClr val="FFFFFF"/>
                </a:solidFill>
                <a:ea typeface="MS PGothic" panose="020B0600070205080204" pitchFamily="34" charset="-128"/>
              </a:rPr>
              <a:t>www.huawei.com</a:t>
            </a:r>
          </a:p>
        </p:txBody>
      </p:sp>
      <p:sp>
        <p:nvSpPr>
          <p:cNvPr id="8" name="Rectangle 23"/>
          <p:cNvSpPr>
            <a:spLocks noChangeArrowheads="1"/>
          </p:cNvSpPr>
          <p:nvPr/>
        </p:nvSpPr>
        <p:spPr bwMode="auto">
          <a:xfrm>
            <a:off x="3984633" y="4654887"/>
            <a:ext cx="1667510" cy="249555"/>
          </a:xfrm>
          <a:prstGeom prst="rect">
            <a:avLst/>
          </a:prstGeom>
          <a:noFill/>
          <a:ln w="9525" algn="ctr">
            <a:noFill/>
            <a:miter lim="800000"/>
          </a:ln>
          <a:effectLst/>
        </p:spPr>
        <p:txBody>
          <a:bodyPr wrap="none" lIns="76787" tIns="38391" rIns="76787" bIns="38391">
            <a:spAutoFit/>
          </a:bodyPr>
          <a:lstStyle/>
          <a:p>
            <a:pPr defTabSz="1024255" eaLnBrk="0" hangingPunct="0">
              <a:defRPr/>
            </a:pPr>
            <a:r>
              <a:rPr lang="en-US" altLang="zh-CN" sz="1125" dirty="0" err="1">
                <a:solidFill>
                  <a:srgbClr val="000000"/>
                </a:solidFill>
                <a:latin typeface="FrutigerNext LT Bold" pitchFamily="1" charset="0"/>
                <a:ea typeface="MS PGothic" panose="020B0600070205080204" pitchFamily="34" charset="-128"/>
              </a:rPr>
              <a:t>Huawei</a:t>
            </a:r>
            <a:r>
              <a:rPr lang="en-US" altLang="zh-CN" sz="1125" dirty="0">
                <a:solidFill>
                  <a:srgbClr val="000000"/>
                </a:solidFill>
                <a:latin typeface="FrutigerNext LT Bold" pitchFamily="1" charset="0"/>
                <a:ea typeface="MS PGothic" panose="020B0600070205080204" pitchFamily="34" charset="-128"/>
              </a:rPr>
              <a:t> Confidential </a:t>
            </a:r>
          </a:p>
        </p:txBody>
      </p:sp>
      <p:sp>
        <p:nvSpPr>
          <p:cNvPr id="9" name="Rectangle 25"/>
          <p:cNvSpPr>
            <a:spLocks noChangeArrowheads="1"/>
          </p:cNvSpPr>
          <p:nvPr/>
        </p:nvSpPr>
        <p:spPr bwMode="auto">
          <a:xfrm>
            <a:off x="6792976" y="185756"/>
            <a:ext cx="1604010" cy="273050"/>
          </a:xfrm>
          <a:prstGeom prst="rect">
            <a:avLst/>
          </a:prstGeom>
          <a:noFill/>
          <a:ln w="9525" algn="ctr">
            <a:noFill/>
            <a:miter lim="800000"/>
          </a:ln>
          <a:effectLst/>
        </p:spPr>
        <p:txBody>
          <a:bodyPr wrap="none" lIns="76787" tIns="38391" rIns="76787" bIns="38391">
            <a:spAutoFit/>
          </a:bodyPr>
          <a:lstStyle/>
          <a:p>
            <a:pPr defTabSz="1024255" eaLnBrk="0" hangingPunct="0">
              <a:defRPr/>
            </a:pPr>
            <a:r>
              <a:rPr lang="en-US" altLang="zh-CN" sz="1275" b="1" dirty="0">
                <a:solidFill>
                  <a:srgbClr val="666666"/>
                </a:solidFill>
                <a:ea typeface="MS PGothic" panose="020B0600070205080204" pitchFamily="34" charset="-128"/>
              </a:rPr>
              <a:t>Security Level:</a:t>
            </a:r>
            <a:r>
              <a:rPr lang="zh-CN" altLang="en-US" sz="1275" b="1" dirty="0">
                <a:solidFill>
                  <a:srgbClr val="666666"/>
                </a:solidFill>
                <a:ea typeface="MS PGothic" panose="020B0600070205080204" pitchFamily="34" charset="-128"/>
              </a:rPr>
              <a:t> </a:t>
            </a:r>
            <a:r>
              <a:rPr lang="zh-CN" altLang="en-US" sz="1275" b="1" dirty="0" smtClean="0">
                <a:solidFill>
                  <a:srgbClr val="666666"/>
                </a:solidFill>
                <a:ea typeface="MS PGothic" panose="020B0600070205080204" pitchFamily="34" charset="-128"/>
              </a:rPr>
              <a:t>机密</a:t>
            </a:r>
            <a:endParaRPr lang="zh-CN" altLang="en-US" sz="1275" b="1" dirty="0">
              <a:solidFill>
                <a:srgbClr val="666666"/>
              </a:solidFill>
              <a:ea typeface="MS PGothic" panose="020B0600070205080204" pitchFamily="34" charset="-128"/>
            </a:endParaRPr>
          </a:p>
        </p:txBody>
      </p:sp>
      <p:sp>
        <p:nvSpPr>
          <p:cNvPr id="10" name="Text Box 66"/>
          <p:cNvSpPr txBox="1">
            <a:spLocks noChangeArrowheads="1"/>
          </p:cNvSpPr>
          <p:nvPr/>
        </p:nvSpPr>
        <p:spPr bwMode="auto">
          <a:xfrm>
            <a:off x="-1968499" y="991586"/>
            <a:ext cx="1968499" cy="3355975"/>
          </a:xfrm>
          <a:prstGeom prst="rect">
            <a:avLst/>
          </a:prstGeom>
          <a:noFill/>
          <a:ln w="9525" algn="ctr">
            <a:noFill/>
            <a:miter lim="800000"/>
          </a:ln>
          <a:effectLst/>
        </p:spPr>
        <p:txBody>
          <a:bodyPr lIns="76829" tIns="38415" rIns="76829" bIns="38415">
            <a:spAutoFit/>
          </a:bodyPr>
          <a:lstStyle/>
          <a:p>
            <a:pPr algn="r" defTabSz="1024255" eaLnBrk="0" hangingPunct="0">
              <a:lnSpc>
                <a:spcPct val="125000"/>
              </a:lnSpc>
              <a:defRPr/>
            </a:pPr>
            <a:r>
              <a:rPr lang="zh-CN" altLang="en-US" sz="975" dirty="0">
                <a:solidFill>
                  <a:srgbClr val="FFFFFF"/>
                </a:solidFill>
                <a:latin typeface="Arial" panose="020B0604020202020204" pitchFamily="34" charset="0"/>
                <a:ea typeface="华文细黑" panose="02010600040101010101" charset="-122"/>
              </a:rPr>
              <a:t>英文标题</a:t>
            </a:r>
            <a:r>
              <a:rPr lang="en-US" altLang="zh-CN" sz="975" dirty="0">
                <a:solidFill>
                  <a:srgbClr val="FFFFFF"/>
                </a:solidFill>
                <a:latin typeface="Arial" panose="020B0604020202020204" pitchFamily="34" charset="0"/>
                <a:ea typeface="华文细黑" panose="02010600040101010101" charset="-122"/>
              </a:rPr>
              <a:t>:40-47pt  </a:t>
            </a:r>
          </a:p>
          <a:p>
            <a:pPr algn="r" defTabSz="1024255" eaLnBrk="0" hangingPunct="0">
              <a:lnSpc>
                <a:spcPct val="125000"/>
              </a:lnSpc>
              <a:defRPr/>
            </a:pPr>
            <a:r>
              <a:rPr lang="zh-CN" altLang="en-US" sz="975" dirty="0">
                <a:solidFill>
                  <a:srgbClr val="FFFFFF"/>
                </a:solidFill>
                <a:latin typeface="Arial" panose="020B0604020202020204" pitchFamily="34" charset="0"/>
                <a:ea typeface="华文细黑" panose="02010600040101010101" charset="-122"/>
              </a:rPr>
              <a:t>副标题</a:t>
            </a:r>
            <a:r>
              <a:rPr lang="en-US" altLang="zh-CN" sz="975" dirty="0">
                <a:solidFill>
                  <a:srgbClr val="FFFFFF"/>
                </a:solidFill>
                <a:latin typeface="Arial" panose="020B0604020202020204" pitchFamily="34" charset="0"/>
                <a:ea typeface="华文细黑" panose="02010600040101010101" charset="-122"/>
              </a:rPr>
              <a:t>:26-30pt</a:t>
            </a:r>
          </a:p>
          <a:p>
            <a:pPr algn="r" defTabSz="1024255" eaLnBrk="0" hangingPunct="0">
              <a:lnSpc>
                <a:spcPct val="125000"/>
              </a:lnSpc>
              <a:defRPr/>
            </a:pPr>
            <a:r>
              <a:rPr lang="zh-CN" altLang="en-US" sz="975" dirty="0">
                <a:solidFill>
                  <a:srgbClr val="FFFFFF"/>
                </a:solidFill>
                <a:latin typeface="Arial" panose="020B0604020202020204" pitchFamily="34" charset="0"/>
                <a:ea typeface="华文细黑" panose="02010600040101010101" charset="-122"/>
              </a:rPr>
              <a:t>字体颜色</a:t>
            </a:r>
            <a:r>
              <a:rPr lang="en-US" altLang="zh-CN" sz="975" dirty="0">
                <a:solidFill>
                  <a:srgbClr val="FFFFFF"/>
                </a:solidFill>
                <a:latin typeface="Arial" panose="020B0604020202020204" pitchFamily="34" charset="0"/>
                <a:ea typeface="华文细黑" panose="02010600040101010101" charset="-122"/>
              </a:rPr>
              <a:t>:</a:t>
            </a:r>
            <a:r>
              <a:rPr lang="zh-CN" altLang="en-US" sz="975" dirty="0">
                <a:solidFill>
                  <a:srgbClr val="FFFFFF"/>
                </a:solidFill>
                <a:latin typeface="Arial" panose="020B0604020202020204" pitchFamily="34" charset="0"/>
                <a:ea typeface="华文细黑" panose="02010600040101010101" charset="-122"/>
              </a:rPr>
              <a:t>反白</a:t>
            </a:r>
          </a:p>
          <a:p>
            <a:pPr algn="r" defTabSz="1024255" eaLnBrk="0" hangingPunct="0">
              <a:lnSpc>
                <a:spcPct val="125000"/>
              </a:lnSpc>
              <a:defRPr/>
            </a:pPr>
            <a:r>
              <a:rPr lang="zh-CN" altLang="en-US" sz="975" dirty="0">
                <a:solidFill>
                  <a:srgbClr val="FFFFFF"/>
                </a:solidFill>
                <a:latin typeface="Arial" panose="020B0604020202020204" pitchFamily="34" charset="0"/>
                <a:ea typeface="华文细黑" panose="02010600040101010101" charset="-122"/>
              </a:rPr>
              <a:t>内部使用字体 </a:t>
            </a:r>
            <a:r>
              <a:rPr lang="en-US" altLang="zh-CN" sz="975" dirty="0">
                <a:solidFill>
                  <a:srgbClr val="FFFFFF"/>
                </a:solidFill>
                <a:latin typeface="Arial" panose="020B0604020202020204" pitchFamily="34" charset="0"/>
                <a:ea typeface="华文细黑" panose="02010600040101010101" charset="-122"/>
              </a:rPr>
              <a:t>:</a:t>
            </a:r>
          </a:p>
          <a:p>
            <a:pPr algn="r" defTabSz="1024255" eaLnBrk="0" hangingPunct="0">
              <a:lnSpc>
                <a:spcPct val="125000"/>
              </a:lnSpc>
              <a:defRPr/>
            </a:pPr>
            <a:r>
              <a:rPr lang="en-US" altLang="zh-CN" sz="975" dirty="0" err="1">
                <a:solidFill>
                  <a:srgbClr val="FFFFFF"/>
                </a:solidFill>
                <a:latin typeface="Arial" panose="020B0604020202020204" pitchFamily="34" charset="0"/>
                <a:ea typeface="华文细黑" panose="02010600040101010101" charset="-122"/>
              </a:rPr>
              <a:t>FrutigerNext</a:t>
            </a:r>
            <a:r>
              <a:rPr lang="en-US" altLang="zh-CN" sz="975" dirty="0">
                <a:solidFill>
                  <a:srgbClr val="FFFFFF"/>
                </a:solidFill>
                <a:latin typeface="Arial" panose="020B0604020202020204" pitchFamily="34" charset="0"/>
                <a:ea typeface="华文细黑" panose="02010600040101010101" charset="-122"/>
              </a:rPr>
              <a:t> LT Medium</a:t>
            </a:r>
          </a:p>
          <a:p>
            <a:pPr algn="r" defTabSz="1024255" eaLnBrk="0" hangingPunct="0">
              <a:lnSpc>
                <a:spcPct val="125000"/>
              </a:lnSpc>
              <a:defRPr/>
            </a:pPr>
            <a:r>
              <a:rPr lang="zh-CN" altLang="en-US" sz="975" dirty="0">
                <a:solidFill>
                  <a:srgbClr val="FFFFFF"/>
                </a:solidFill>
                <a:latin typeface="Arial" panose="020B0604020202020204" pitchFamily="34" charset="0"/>
                <a:ea typeface="华文细黑" panose="02010600040101010101" charset="-122"/>
              </a:rPr>
              <a:t>外部使用字体 </a:t>
            </a:r>
            <a:r>
              <a:rPr lang="en-US" altLang="zh-CN" sz="975" dirty="0">
                <a:solidFill>
                  <a:srgbClr val="FFFFFF"/>
                </a:solidFill>
                <a:latin typeface="Arial" panose="020B0604020202020204" pitchFamily="34" charset="0"/>
                <a:ea typeface="华文细黑" panose="02010600040101010101" charset="-122"/>
              </a:rPr>
              <a:t>: Arial</a:t>
            </a:r>
            <a:endParaRPr lang="zh-CN" altLang="en-US" sz="975" dirty="0">
              <a:solidFill>
                <a:srgbClr val="FFFFFF"/>
              </a:solidFill>
              <a:latin typeface="Arial" panose="020B0604020202020204" pitchFamily="34" charset="0"/>
              <a:ea typeface="华文细黑" panose="02010600040101010101" charset="-122"/>
            </a:endParaRPr>
          </a:p>
          <a:p>
            <a:pPr algn="r" defTabSz="1024255" eaLnBrk="0" hangingPunct="0">
              <a:lnSpc>
                <a:spcPct val="125000"/>
              </a:lnSpc>
              <a:defRPr/>
            </a:pPr>
            <a:endParaRPr lang="zh-CN" altLang="en-US" sz="975" dirty="0">
              <a:solidFill>
                <a:srgbClr val="FFFFFF"/>
              </a:solidFill>
              <a:latin typeface="Arial" panose="020B0604020202020204" pitchFamily="34" charset="0"/>
              <a:ea typeface="华文细黑" panose="02010600040101010101" charset="-122"/>
            </a:endParaRPr>
          </a:p>
          <a:p>
            <a:pPr algn="r" defTabSz="1024255" eaLnBrk="0" hangingPunct="0">
              <a:lnSpc>
                <a:spcPct val="125000"/>
              </a:lnSpc>
              <a:defRPr/>
            </a:pPr>
            <a:endParaRPr lang="zh-CN" altLang="en-US" sz="975" dirty="0">
              <a:solidFill>
                <a:srgbClr val="FFFFFF"/>
              </a:solidFill>
              <a:latin typeface="Arial" panose="020B0604020202020204" pitchFamily="34" charset="0"/>
              <a:ea typeface="华文细黑" panose="02010600040101010101" charset="-122"/>
            </a:endParaRPr>
          </a:p>
          <a:p>
            <a:pPr algn="r" defTabSz="1024255" eaLnBrk="0" hangingPunct="0">
              <a:lnSpc>
                <a:spcPct val="125000"/>
              </a:lnSpc>
              <a:defRPr/>
            </a:pPr>
            <a:r>
              <a:rPr lang="zh-CN" altLang="en-US" sz="975" dirty="0">
                <a:solidFill>
                  <a:srgbClr val="FFFFFF"/>
                </a:solidFill>
                <a:latin typeface="Arial" panose="020B0604020202020204" pitchFamily="34" charset="0"/>
                <a:ea typeface="华文细黑" panose="02010600040101010101" charset="-122"/>
              </a:rPr>
              <a:t>中文标题</a:t>
            </a:r>
            <a:r>
              <a:rPr lang="en-US" altLang="zh-CN" sz="975" dirty="0">
                <a:solidFill>
                  <a:srgbClr val="FFFFFF"/>
                </a:solidFill>
                <a:latin typeface="Arial" panose="020B0604020202020204" pitchFamily="34" charset="0"/>
                <a:ea typeface="华文细黑" panose="02010600040101010101" charset="-122"/>
              </a:rPr>
              <a:t>:35-47pt</a:t>
            </a:r>
          </a:p>
          <a:p>
            <a:pPr algn="r" defTabSz="1024255" eaLnBrk="0" hangingPunct="0">
              <a:lnSpc>
                <a:spcPct val="125000"/>
              </a:lnSpc>
              <a:defRPr/>
            </a:pPr>
            <a:r>
              <a:rPr lang="zh-CN" altLang="en-US" sz="975" dirty="0">
                <a:solidFill>
                  <a:srgbClr val="FFFFFF"/>
                </a:solidFill>
                <a:latin typeface="Arial" panose="020B0604020202020204" pitchFamily="34" charset="0"/>
                <a:ea typeface="华文细黑" panose="02010600040101010101" charset="-122"/>
              </a:rPr>
              <a:t>字体</a:t>
            </a:r>
            <a:r>
              <a:rPr lang="en-US" altLang="zh-CN" sz="975" dirty="0">
                <a:solidFill>
                  <a:srgbClr val="FFFFFF"/>
                </a:solidFill>
                <a:latin typeface="Arial" panose="020B0604020202020204" pitchFamily="34" charset="0"/>
                <a:ea typeface="华文细黑" panose="02010600040101010101" charset="-122"/>
              </a:rPr>
              <a:t>:</a:t>
            </a:r>
            <a:r>
              <a:rPr lang="zh-CN" altLang="en-US" sz="975" dirty="0">
                <a:solidFill>
                  <a:srgbClr val="FFFFFF"/>
                </a:solidFill>
                <a:latin typeface="Arial" panose="020B0604020202020204" pitchFamily="34" charset="0"/>
                <a:ea typeface="华文细黑" panose="02010600040101010101" charset="-122"/>
              </a:rPr>
              <a:t>黑体</a:t>
            </a:r>
          </a:p>
          <a:p>
            <a:pPr algn="r" defTabSz="1024255" eaLnBrk="0" hangingPunct="0">
              <a:lnSpc>
                <a:spcPct val="125000"/>
              </a:lnSpc>
              <a:defRPr/>
            </a:pPr>
            <a:r>
              <a:rPr lang="en-US" altLang="zh-CN" sz="975" dirty="0">
                <a:solidFill>
                  <a:srgbClr val="FFFFFF"/>
                </a:solidFill>
                <a:latin typeface="Arial" panose="020B0604020202020204" pitchFamily="34" charset="0"/>
                <a:ea typeface="华文细黑" panose="02010600040101010101" charset="-122"/>
              </a:rPr>
              <a:t>  </a:t>
            </a:r>
            <a:r>
              <a:rPr lang="zh-CN" altLang="en-US" sz="975" dirty="0">
                <a:solidFill>
                  <a:srgbClr val="FFFFFF"/>
                </a:solidFill>
                <a:latin typeface="Arial" panose="020B0604020202020204" pitchFamily="34" charset="0"/>
                <a:ea typeface="华文细黑" panose="02010600040101010101" charset="-122"/>
              </a:rPr>
              <a:t>副标题</a:t>
            </a:r>
            <a:r>
              <a:rPr lang="en-US" altLang="zh-CN" sz="975" dirty="0">
                <a:solidFill>
                  <a:srgbClr val="FFFFFF"/>
                </a:solidFill>
                <a:latin typeface="Arial" panose="020B0604020202020204" pitchFamily="34" charset="0"/>
                <a:ea typeface="华文细黑" panose="02010600040101010101" charset="-122"/>
              </a:rPr>
              <a:t>:24-28pt</a:t>
            </a:r>
            <a:endParaRPr lang="zh-CN" altLang="en-US" sz="975" dirty="0">
              <a:solidFill>
                <a:srgbClr val="FFFFFF"/>
              </a:solidFill>
              <a:latin typeface="Arial" panose="020B0604020202020204" pitchFamily="34" charset="0"/>
              <a:ea typeface="华文细黑" panose="02010600040101010101" charset="-122"/>
            </a:endParaRPr>
          </a:p>
          <a:p>
            <a:pPr algn="r" defTabSz="1024255" eaLnBrk="0" hangingPunct="0">
              <a:lnSpc>
                <a:spcPct val="125000"/>
              </a:lnSpc>
              <a:defRPr/>
            </a:pPr>
            <a:r>
              <a:rPr lang="zh-CN" altLang="en-US" sz="975" dirty="0">
                <a:solidFill>
                  <a:srgbClr val="FFFFFF"/>
                </a:solidFill>
                <a:latin typeface="Arial" panose="020B0604020202020204" pitchFamily="34" charset="0"/>
                <a:ea typeface="华文细黑" panose="02010600040101010101" charset="-122"/>
              </a:rPr>
              <a:t>字体颜色</a:t>
            </a:r>
            <a:r>
              <a:rPr lang="en-US" altLang="zh-CN" sz="975" dirty="0">
                <a:solidFill>
                  <a:srgbClr val="FFFFFF"/>
                </a:solidFill>
                <a:latin typeface="Arial" panose="020B0604020202020204" pitchFamily="34" charset="0"/>
                <a:ea typeface="华文细黑" panose="02010600040101010101" charset="-122"/>
              </a:rPr>
              <a:t>:</a:t>
            </a:r>
            <a:r>
              <a:rPr lang="zh-CN" altLang="en-US" sz="975" dirty="0">
                <a:solidFill>
                  <a:srgbClr val="FFFFFF"/>
                </a:solidFill>
                <a:latin typeface="Arial" panose="020B0604020202020204" pitchFamily="34" charset="0"/>
                <a:ea typeface="华文细黑" panose="02010600040101010101" charset="-122"/>
              </a:rPr>
              <a:t>反白</a:t>
            </a:r>
          </a:p>
          <a:p>
            <a:pPr algn="r" defTabSz="1024255" eaLnBrk="0" hangingPunct="0">
              <a:lnSpc>
                <a:spcPct val="125000"/>
              </a:lnSpc>
              <a:defRPr/>
            </a:pPr>
            <a:r>
              <a:rPr lang="zh-CN" altLang="en-US" sz="975" dirty="0">
                <a:solidFill>
                  <a:srgbClr val="FFFFFF"/>
                </a:solidFill>
                <a:latin typeface="Arial" panose="020B0604020202020204" pitchFamily="34" charset="0"/>
                <a:ea typeface="华文细黑" panose="02010600040101010101" charset="-122"/>
              </a:rPr>
              <a:t>字体</a:t>
            </a:r>
            <a:r>
              <a:rPr lang="en-US" altLang="zh-CN" sz="975" dirty="0">
                <a:solidFill>
                  <a:srgbClr val="FFFFFF"/>
                </a:solidFill>
                <a:latin typeface="Arial" panose="020B0604020202020204" pitchFamily="34" charset="0"/>
                <a:ea typeface="华文细黑" panose="02010600040101010101" charset="-122"/>
              </a:rPr>
              <a:t>:</a:t>
            </a:r>
            <a:r>
              <a:rPr lang="zh-CN" altLang="en-US" sz="975" dirty="0">
                <a:solidFill>
                  <a:srgbClr val="FFFFFF"/>
                </a:solidFill>
                <a:latin typeface="Arial" panose="020B0604020202020204" pitchFamily="34" charset="0"/>
                <a:ea typeface="华文细黑" panose="02010600040101010101" charset="-122"/>
              </a:rPr>
              <a:t>细黑体</a:t>
            </a:r>
          </a:p>
          <a:p>
            <a:pPr algn="r" defTabSz="1024255" eaLnBrk="0" hangingPunct="0">
              <a:lnSpc>
                <a:spcPct val="125000"/>
              </a:lnSpc>
              <a:defRPr/>
            </a:pPr>
            <a:endParaRPr lang="zh-CN" altLang="en-US" sz="975" dirty="0">
              <a:solidFill>
                <a:srgbClr val="FFFFFF"/>
              </a:solidFill>
              <a:latin typeface="Arial" panose="020B0604020202020204" pitchFamily="34" charset="0"/>
              <a:ea typeface="华文细黑" panose="02010600040101010101" charset="-122"/>
            </a:endParaRPr>
          </a:p>
          <a:p>
            <a:pPr algn="r" defTabSz="1024255" eaLnBrk="0" hangingPunct="0">
              <a:lnSpc>
                <a:spcPct val="125000"/>
              </a:lnSpc>
              <a:defRPr/>
            </a:pPr>
            <a:endParaRPr lang="zh-CN" altLang="en-US" sz="975" dirty="0">
              <a:solidFill>
                <a:srgbClr val="FFFFFF"/>
              </a:solidFill>
              <a:latin typeface="Arial" panose="020B0604020202020204" pitchFamily="34" charset="0"/>
              <a:ea typeface="华文细黑" panose="02010600040101010101" charset="-122"/>
            </a:endParaRPr>
          </a:p>
          <a:p>
            <a:pPr algn="r" defTabSz="1024255" eaLnBrk="0" hangingPunct="0">
              <a:lnSpc>
                <a:spcPct val="125000"/>
              </a:lnSpc>
              <a:defRPr/>
            </a:pPr>
            <a:endParaRPr lang="zh-CN" altLang="en-US" sz="975" dirty="0">
              <a:solidFill>
                <a:srgbClr val="FFFFFF"/>
              </a:solidFill>
              <a:latin typeface="Arial" panose="020B0604020202020204" pitchFamily="34" charset="0"/>
              <a:ea typeface="华文细黑" panose="02010600040101010101" charset="-122"/>
            </a:endParaRPr>
          </a:p>
          <a:p>
            <a:pPr algn="r" defTabSz="1024255" eaLnBrk="0" hangingPunct="0">
              <a:lnSpc>
                <a:spcPct val="125000"/>
              </a:lnSpc>
              <a:spcBef>
                <a:spcPct val="50000"/>
              </a:spcBef>
              <a:defRPr/>
            </a:pPr>
            <a:endParaRPr lang="zh-CN" altLang="en-US" sz="975" dirty="0">
              <a:solidFill>
                <a:srgbClr val="000000"/>
              </a:solidFill>
              <a:latin typeface="Arial" panose="020B0604020202020204" pitchFamily="34" charset="0"/>
              <a:ea typeface="华文细黑" panose="02010600040101010101" charset="-122"/>
            </a:endParaRPr>
          </a:p>
        </p:txBody>
      </p:sp>
      <p:sp>
        <p:nvSpPr>
          <p:cNvPr id="44047" name="Rectangle 15"/>
          <p:cNvSpPr>
            <a:spLocks noGrp="1" noChangeArrowheads="1"/>
          </p:cNvSpPr>
          <p:nvPr>
            <p:ph type="ctrTitle" sz="quarter"/>
          </p:nvPr>
        </p:nvSpPr>
        <p:spPr>
          <a:xfrm>
            <a:off x="636590" y="1044181"/>
            <a:ext cx="5303837" cy="1250157"/>
          </a:xfrm>
        </p:spPr>
        <p:txBody>
          <a:bodyPr/>
          <a:lstStyle>
            <a:lvl1pPr>
              <a:defRPr sz="4125"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684219" y="2387242"/>
            <a:ext cx="5305425" cy="648890"/>
          </a:xfrm>
        </p:spPr>
        <p:txBody>
          <a:bodyPr lIns="102466" tIns="51234" rIns="102466" bIns="51234"/>
          <a:lstStyle>
            <a:lvl1pPr marL="0" indent="0">
              <a:buFont typeface="Wingdings" panose="05000000000000000000" pitchFamily="2" charset="2"/>
              <a:buNone/>
              <a:defRPr sz="2700">
                <a:solidFill>
                  <a:schemeClr val="bg1"/>
                </a:solidFill>
                <a:latin typeface="华文细黑" panose="02010600040101010101"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684221" y="211457"/>
            <a:ext cx="2133600" cy="357188"/>
          </a:xfrm>
        </p:spPr>
        <p:txBody>
          <a:bodyPr lIns="102466" tIns="51234" rIns="102466" bIns="51234"/>
          <a:lstStyle>
            <a:lvl1pPr>
              <a:lnSpc>
                <a:spcPct val="100000"/>
              </a:lnSpc>
              <a:defRPr>
                <a:latin typeface="FrutigerNext LT Regular" panose="020B0803040504020204" pitchFamily="34" charset="0"/>
              </a:defRPr>
            </a:lvl1pPr>
          </a:lstStyle>
          <a:p>
            <a:pPr>
              <a:defRPr/>
            </a:pPr>
            <a:fld id="{B6AD0E50-5078-4E23-8124-56A5545265FD}" type="datetime1">
              <a:rPr lang="zh-CN" altLang="en-US">
                <a:solidFill>
                  <a:srgbClr val="000000"/>
                </a:solidFill>
              </a:rPr>
              <a:t>2018/8/13</a:t>
            </a:fld>
            <a:endParaRPr lang="en-US"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A0886214-94A6-4248-A240-7C792EA1118E}"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24" y="3305214"/>
            <a:ext cx="7772400" cy="1021557"/>
          </a:xfrm>
        </p:spPr>
        <p:txBody>
          <a:bodyPr anchor="t"/>
          <a:lstStyle>
            <a:lvl1pPr algn="l">
              <a:defRPr sz="3825"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24" y="2180039"/>
            <a:ext cx="7772400" cy="1125141"/>
          </a:xfrm>
        </p:spPr>
        <p:txBody>
          <a:bodyPr anchor="b"/>
          <a:lstStyle>
            <a:lvl1pPr marL="0" indent="0">
              <a:buNone/>
              <a:defRPr sz="1875"/>
            </a:lvl1pPr>
            <a:lvl2pPr marL="438150" indent="0">
              <a:buNone/>
              <a:defRPr sz="1725"/>
            </a:lvl2pPr>
            <a:lvl3pPr marL="876935" indent="0">
              <a:buNone/>
              <a:defRPr sz="1575"/>
            </a:lvl3pPr>
            <a:lvl4pPr marL="1315085" indent="0">
              <a:buNone/>
              <a:defRPr sz="1275"/>
            </a:lvl4pPr>
            <a:lvl5pPr marL="1753235" indent="0">
              <a:buNone/>
              <a:defRPr sz="1275"/>
            </a:lvl5pPr>
            <a:lvl6pPr marL="2192020" indent="0">
              <a:buNone/>
              <a:defRPr sz="1275"/>
            </a:lvl6pPr>
            <a:lvl7pPr marL="2630170" indent="0">
              <a:buNone/>
              <a:defRPr sz="1275"/>
            </a:lvl7pPr>
            <a:lvl8pPr marL="3068320" indent="0">
              <a:buNone/>
              <a:defRPr sz="1275"/>
            </a:lvl8pPr>
            <a:lvl9pPr marL="3506470" indent="0">
              <a:buNone/>
              <a:defRPr sz="1275"/>
            </a:lvl9pPr>
          </a:lstStyle>
          <a:p>
            <a:pPr lvl="0"/>
            <a:r>
              <a:rPr lang="zh-CN" altLang="en-US" smtClean="0"/>
              <a:t>单击此处编辑母版文本样式</a:t>
            </a:r>
          </a:p>
        </p:txBody>
      </p:sp>
      <p:sp>
        <p:nvSpPr>
          <p:cNvPr id="4"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38DD1515-FDD9-4D9C-AD8B-0C7A343F4693}"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37"/>
            <a:ext cx="3887787" cy="3145631"/>
          </a:xfrm>
        </p:spPr>
        <p:txBody>
          <a:bodyPr/>
          <a:lstStyle>
            <a:lvl1pPr>
              <a:defRPr sz="2700"/>
            </a:lvl1pPr>
            <a:lvl2pPr>
              <a:defRPr sz="2325"/>
            </a:lvl2pPr>
            <a:lvl3pPr>
              <a:defRPr sz="1875"/>
            </a:lvl3pPr>
            <a:lvl4pPr>
              <a:defRPr sz="1725"/>
            </a:lvl4pPr>
            <a:lvl5pPr>
              <a:defRPr sz="1725"/>
            </a:lvl5pPr>
            <a:lvl6pPr>
              <a:defRPr sz="1725"/>
            </a:lvl6pPr>
            <a:lvl7pPr>
              <a:defRPr sz="1725"/>
            </a:lvl7pPr>
            <a:lvl8pPr>
              <a:defRPr sz="1725"/>
            </a:lvl8pPr>
            <a:lvl9pPr>
              <a:defRPr sz="172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55" y="1231137"/>
            <a:ext cx="3889376" cy="3145631"/>
          </a:xfrm>
        </p:spPr>
        <p:txBody>
          <a:bodyPr/>
          <a:lstStyle>
            <a:lvl1pPr>
              <a:defRPr sz="2700"/>
            </a:lvl1pPr>
            <a:lvl2pPr>
              <a:defRPr sz="2325"/>
            </a:lvl2pPr>
            <a:lvl3pPr>
              <a:defRPr sz="1875"/>
            </a:lvl3pPr>
            <a:lvl4pPr>
              <a:defRPr sz="1725"/>
            </a:lvl4pPr>
            <a:lvl5pPr>
              <a:defRPr sz="1725"/>
            </a:lvl5pPr>
            <a:lvl6pPr>
              <a:defRPr sz="1725"/>
            </a:lvl6pPr>
            <a:lvl7pPr>
              <a:defRPr sz="1725"/>
            </a:lvl7pPr>
            <a:lvl8pPr>
              <a:defRPr sz="1725"/>
            </a:lvl8pPr>
            <a:lvl9pPr>
              <a:defRPr sz="172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2D92993A-3086-4C0B-973B-93933894546B}"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43"/>
            <a:ext cx="4040188" cy="479821"/>
          </a:xfrm>
        </p:spPr>
        <p:txBody>
          <a:bodyPr anchor="b"/>
          <a:lstStyle>
            <a:lvl1pPr marL="0" indent="0">
              <a:buNone/>
              <a:defRPr sz="2325" b="1"/>
            </a:lvl1pPr>
            <a:lvl2pPr marL="438150" indent="0">
              <a:buNone/>
              <a:defRPr sz="1875" b="1"/>
            </a:lvl2pPr>
            <a:lvl3pPr marL="876935" indent="0">
              <a:buNone/>
              <a:defRPr sz="1725" b="1"/>
            </a:lvl3pPr>
            <a:lvl4pPr marL="1315085" indent="0">
              <a:buNone/>
              <a:defRPr sz="1575" b="1"/>
            </a:lvl4pPr>
            <a:lvl5pPr marL="1753235" indent="0">
              <a:buNone/>
              <a:defRPr sz="1575" b="1"/>
            </a:lvl5pPr>
            <a:lvl6pPr marL="2192020" indent="0">
              <a:buNone/>
              <a:defRPr sz="1575" b="1"/>
            </a:lvl6pPr>
            <a:lvl7pPr marL="2630170" indent="0">
              <a:buNone/>
              <a:defRPr sz="1575" b="1"/>
            </a:lvl7pPr>
            <a:lvl8pPr marL="3068320" indent="0">
              <a:buNone/>
              <a:defRPr sz="1575" b="1"/>
            </a:lvl8pPr>
            <a:lvl9pPr marL="3506470" indent="0">
              <a:buNone/>
              <a:defRPr sz="1575"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89"/>
            <a:ext cx="4040188" cy="2963466"/>
          </a:xfrm>
        </p:spPr>
        <p:txBody>
          <a:bodyPr/>
          <a:lstStyle>
            <a:lvl1pPr>
              <a:defRPr sz="2325"/>
            </a:lvl1pPr>
            <a:lvl2pPr>
              <a:defRPr sz="1875"/>
            </a:lvl2pPr>
            <a:lvl3pPr>
              <a:defRPr sz="1725"/>
            </a:lvl3pPr>
            <a:lvl4pPr>
              <a:defRPr sz="1575"/>
            </a:lvl4pPr>
            <a:lvl5pPr>
              <a:defRPr sz="1575"/>
            </a:lvl5pPr>
            <a:lvl6pPr>
              <a:defRPr sz="1575"/>
            </a:lvl6pPr>
            <a:lvl7pPr>
              <a:defRPr sz="1575"/>
            </a:lvl7pPr>
            <a:lvl8pPr>
              <a:defRPr sz="1575"/>
            </a:lvl8pPr>
            <a:lvl9pPr>
              <a:defRPr sz="157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86" y="1151343"/>
            <a:ext cx="4041776" cy="479821"/>
          </a:xfrm>
        </p:spPr>
        <p:txBody>
          <a:bodyPr anchor="b"/>
          <a:lstStyle>
            <a:lvl1pPr marL="0" indent="0">
              <a:buNone/>
              <a:defRPr sz="2325" b="1"/>
            </a:lvl1pPr>
            <a:lvl2pPr marL="438150" indent="0">
              <a:buNone/>
              <a:defRPr sz="1875" b="1"/>
            </a:lvl2pPr>
            <a:lvl3pPr marL="876935" indent="0">
              <a:buNone/>
              <a:defRPr sz="1725" b="1"/>
            </a:lvl3pPr>
            <a:lvl4pPr marL="1315085" indent="0">
              <a:buNone/>
              <a:defRPr sz="1575" b="1"/>
            </a:lvl4pPr>
            <a:lvl5pPr marL="1753235" indent="0">
              <a:buNone/>
              <a:defRPr sz="1575" b="1"/>
            </a:lvl5pPr>
            <a:lvl6pPr marL="2192020" indent="0">
              <a:buNone/>
              <a:defRPr sz="1575" b="1"/>
            </a:lvl6pPr>
            <a:lvl7pPr marL="2630170" indent="0">
              <a:buNone/>
              <a:defRPr sz="1575" b="1"/>
            </a:lvl7pPr>
            <a:lvl8pPr marL="3068320" indent="0">
              <a:buNone/>
              <a:defRPr sz="1575" b="1"/>
            </a:lvl8pPr>
            <a:lvl9pPr marL="3506470" indent="0">
              <a:buNone/>
              <a:defRPr sz="1575" b="1"/>
            </a:lvl9pPr>
          </a:lstStyle>
          <a:p>
            <a:pPr lvl="0"/>
            <a:r>
              <a:rPr lang="zh-CN" altLang="en-US" smtClean="0"/>
              <a:t>单击此处编辑母版文本样式</a:t>
            </a:r>
          </a:p>
        </p:txBody>
      </p:sp>
      <p:sp>
        <p:nvSpPr>
          <p:cNvPr id="6" name="内容占位符 5"/>
          <p:cNvSpPr>
            <a:spLocks noGrp="1"/>
          </p:cNvSpPr>
          <p:nvPr>
            <p:ph sz="quarter" idx="4"/>
          </p:nvPr>
        </p:nvSpPr>
        <p:spPr>
          <a:xfrm>
            <a:off x="4645086" y="1631189"/>
            <a:ext cx="4041776" cy="2963466"/>
          </a:xfrm>
        </p:spPr>
        <p:txBody>
          <a:bodyPr/>
          <a:lstStyle>
            <a:lvl1pPr>
              <a:defRPr sz="2325"/>
            </a:lvl1pPr>
            <a:lvl2pPr>
              <a:defRPr sz="1875"/>
            </a:lvl2pPr>
            <a:lvl3pPr>
              <a:defRPr sz="1725"/>
            </a:lvl3pPr>
            <a:lvl4pPr>
              <a:defRPr sz="1575"/>
            </a:lvl4pPr>
            <a:lvl5pPr>
              <a:defRPr sz="1575"/>
            </a:lvl5pPr>
            <a:lvl6pPr>
              <a:defRPr sz="1575"/>
            </a:lvl6pPr>
            <a:lvl7pPr>
              <a:defRPr sz="1575"/>
            </a:lvl7pPr>
            <a:lvl8pPr>
              <a:defRPr sz="1575"/>
            </a:lvl8pPr>
            <a:lvl9pPr>
              <a:defRPr sz="157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BFF40053-5F0A-42DE-BB63-0CC932B8222B}"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122D7E28-BFF0-44EC-9074-666F59D6D0C7}"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8"/>
          <p:cNvSpPr txBox="1">
            <a:spLocks noChangeArrowheads="1"/>
          </p:cNvSpPr>
          <p:nvPr userDrawn="1"/>
        </p:nvSpPr>
        <p:spPr bwMode="auto">
          <a:xfrm>
            <a:off x="395536" y="4780206"/>
            <a:ext cx="1449846" cy="172886"/>
          </a:xfrm>
          <a:prstGeom prst="rect">
            <a:avLst/>
          </a:prstGeom>
          <a:noFill/>
          <a:ln w="9525">
            <a:noFill/>
            <a:miter lim="800000"/>
          </a:ln>
        </p:spPr>
        <p:txBody>
          <a:bodyPr wrap="none" lIns="79737" tIns="39887" rIns="79737" bIns="39887">
            <a:spAutoFit/>
          </a:bodyPr>
          <a:lstStyle/>
          <a:p>
            <a:pPr defTabSz="797560" eaLnBrk="0" hangingPunct="0">
              <a:defRPr/>
            </a:pPr>
            <a:r>
              <a:rPr lang="en-US" altLang="zh-CN" sz="600" b="0" dirty="0" err="1">
                <a:solidFill>
                  <a:schemeClr val="bg1"/>
                </a:solidFill>
                <a:latin typeface="微软雅黑" panose="020B0503020204020204" pitchFamily="34" charset="-122"/>
                <a:ea typeface="微软雅黑" panose="020B0503020204020204" pitchFamily="34" charset="-122"/>
              </a:rPr>
              <a:t>HUAWEI</a:t>
            </a:r>
            <a:r>
              <a:rPr lang="en-US" altLang="zh-CN" sz="600" b="0" dirty="0">
                <a:solidFill>
                  <a:schemeClr val="bg1"/>
                </a:solidFill>
                <a:latin typeface="微软雅黑" panose="020B0503020204020204" pitchFamily="34" charset="-122"/>
                <a:ea typeface="微软雅黑" panose="020B0503020204020204" pitchFamily="34" charset="-122"/>
              </a:rPr>
              <a:t> TECHNOLOGIES CO., LTD.</a:t>
            </a:r>
          </a:p>
        </p:txBody>
      </p:sp>
      <p:sp>
        <p:nvSpPr>
          <p:cNvPr id="3" name="Rectangle 10"/>
          <p:cNvSpPr>
            <a:spLocks noGrp="1" noChangeArrowheads="1"/>
          </p:cNvSpPr>
          <p:nvPr>
            <p:ph type="dt" sz="half" idx="2"/>
          </p:nvPr>
        </p:nvSpPr>
        <p:spPr bwMode="auto">
          <a:xfrm>
            <a:off x="4211960" y="4805608"/>
            <a:ext cx="817048" cy="214414"/>
          </a:xfrm>
          <a:prstGeom prst="rect">
            <a:avLst/>
          </a:prstGeom>
          <a:noFill/>
          <a:ln w="9525">
            <a:noFill/>
            <a:miter lim="800000"/>
          </a:ln>
          <a:effectLst/>
        </p:spPr>
        <p:txBody>
          <a:bodyPr vert="horz" wrap="square" lIns="0" tIns="0" rIns="0" bIns="0" numCol="1" anchor="t" anchorCtr="0" compatLnSpc="1"/>
          <a:lstStyle>
            <a:lvl1pPr eaLnBrk="0" hangingPunct="0">
              <a:lnSpc>
                <a:spcPct val="85000"/>
              </a:lnSpc>
              <a:defRPr sz="1000">
                <a:solidFill>
                  <a:schemeClr val="bg1"/>
                </a:solidFill>
                <a:latin typeface="微软雅黑" panose="020B0503020204020204" pitchFamily="34" charset="-122"/>
                <a:ea typeface="微软雅黑" panose="020B0503020204020204" pitchFamily="34" charset="-122"/>
              </a:defRPr>
            </a:lvl1pPr>
          </a:lstStyle>
          <a:p>
            <a:pPr>
              <a:defRPr/>
            </a:pPr>
            <a:r>
              <a:rPr lang="de-DE" altLang="zh-CN" sz="800" dirty="0" smtClean="0"/>
              <a:t>Page</a:t>
            </a:r>
            <a:r>
              <a:rPr lang="de-DE" altLang="zh-CN" dirty="0" smtClean="0"/>
              <a:t> </a:t>
            </a:r>
            <a:fld id="{4B912FC1-5A19-4003-834B-A957C71E555E}" type="slidenum">
              <a:rPr lang="de-DE" altLang="zh-CN" dirty="0" smtClean="0"/>
              <a:t>‹#›</a:t>
            </a:fld>
            <a:endParaRPr lang="en-GB" altLang="zh-CN" dirty="0"/>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16416" y="4660801"/>
            <a:ext cx="360000" cy="359221"/>
          </a:xfrm>
          <a:prstGeom prst="rect">
            <a:avLst/>
          </a:prstGeom>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7F42F72B-82C7-402A-BDEB-1BE5204C78A3}"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42" y="204791"/>
            <a:ext cx="3008313" cy="871537"/>
          </a:xfrm>
        </p:spPr>
        <p:txBody>
          <a:bodyPr anchor="b"/>
          <a:lstStyle>
            <a:lvl1pPr algn="l">
              <a:defRPr sz="1875"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821"/>
            <a:ext cx="5111750" cy="4389836"/>
          </a:xfrm>
        </p:spPr>
        <p:txBody>
          <a:bodyPr/>
          <a:lstStyle>
            <a:lvl1pPr>
              <a:defRPr sz="3000"/>
            </a:lvl1pPr>
            <a:lvl2pPr>
              <a:defRPr sz="2700"/>
            </a:lvl2pPr>
            <a:lvl3pPr>
              <a:defRPr sz="2325"/>
            </a:lvl3pPr>
            <a:lvl4pPr>
              <a:defRPr sz="1875"/>
            </a:lvl4pPr>
            <a:lvl5pPr>
              <a:defRPr sz="1875"/>
            </a:lvl5pPr>
            <a:lvl6pPr>
              <a:defRPr sz="1875"/>
            </a:lvl6pPr>
            <a:lvl7pPr>
              <a:defRPr sz="1875"/>
            </a:lvl7pPr>
            <a:lvl8pPr>
              <a:defRPr sz="1875"/>
            </a:lvl8pPr>
            <a:lvl9pPr>
              <a:defRPr sz="1875"/>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42" y="1076365"/>
            <a:ext cx="3008313" cy="3518297"/>
          </a:xfrm>
        </p:spPr>
        <p:txBody>
          <a:bodyPr/>
          <a:lstStyle>
            <a:lvl1pPr marL="0" indent="0">
              <a:buNone/>
              <a:defRPr sz="1275"/>
            </a:lvl1pPr>
            <a:lvl2pPr marL="438150" indent="0">
              <a:buNone/>
              <a:defRPr sz="1125"/>
            </a:lvl2pPr>
            <a:lvl3pPr marL="876935" indent="0">
              <a:buNone/>
              <a:defRPr sz="975"/>
            </a:lvl3pPr>
            <a:lvl4pPr marL="1315085" indent="0">
              <a:buNone/>
              <a:defRPr sz="900"/>
            </a:lvl4pPr>
            <a:lvl5pPr marL="1753235" indent="0">
              <a:buNone/>
              <a:defRPr sz="900"/>
            </a:lvl5pPr>
            <a:lvl6pPr marL="2192020" indent="0">
              <a:buNone/>
              <a:defRPr sz="900"/>
            </a:lvl6pPr>
            <a:lvl7pPr marL="2630170" indent="0">
              <a:buNone/>
              <a:defRPr sz="900"/>
            </a:lvl7pPr>
            <a:lvl8pPr marL="3068320" indent="0">
              <a:buNone/>
              <a:defRPr sz="900"/>
            </a:lvl8pPr>
            <a:lvl9pPr marL="350647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99892C9C-3518-4FE3-A452-29F08769E054}"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310" y="3600450"/>
            <a:ext cx="5486400" cy="425054"/>
          </a:xfrm>
        </p:spPr>
        <p:txBody>
          <a:bodyPr anchor="b"/>
          <a:lstStyle>
            <a:lvl1pPr algn="l">
              <a:defRPr sz="1875"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310" y="459614"/>
            <a:ext cx="5486400" cy="3086100"/>
          </a:xfrm>
        </p:spPr>
        <p:txBody>
          <a:bodyPr/>
          <a:lstStyle>
            <a:lvl1pPr marL="0" indent="0">
              <a:buNone/>
              <a:defRPr sz="3000"/>
            </a:lvl1pPr>
            <a:lvl2pPr marL="438150" indent="0">
              <a:buNone/>
              <a:defRPr sz="2700"/>
            </a:lvl2pPr>
            <a:lvl3pPr marL="876935" indent="0">
              <a:buNone/>
              <a:defRPr sz="2325"/>
            </a:lvl3pPr>
            <a:lvl4pPr marL="1315085" indent="0">
              <a:buNone/>
              <a:defRPr sz="1875"/>
            </a:lvl4pPr>
            <a:lvl5pPr marL="1753235" indent="0">
              <a:buNone/>
              <a:defRPr sz="1875"/>
            </a:lvl5pPr>
            <a:lvl6pPr marL="2192020" indent="0">
              <a:buNone/>
              <a:defRPr sz="1875"/>
            </a:lvl6pPr>
            <a:lvl7pPr marL="2630170" indent="0">
              <a:buNone/>
              <a:defRPr sz="1875"/>
            </a:lvl7pPr>
            <a:lvl8pPr marL="3068320" indent="0">
              <a:buNone/>
              <a:defRPr sz="1875"/>
            </a:lvl8pPr>
            <a:lvl9pPr marL="3506470" indent="0">
              <a:buNone/>
              <a:defRPr sz="1875"/>
            </a:lvl9pPr>
          </a:lstStyle>
          <a:p>
            <a:pPr lvl="0"/>
            <a:endParaRPr lang="zh-CN" altLang="en-US" noProof="0" smtClean="0"/>
          </a:p>
        </p:txBody>
      </p:sp>
      <p:sp>
        <p:nvSpPr>
          <p:cNvPr id="4" name="文本占位符 3"/>
          <p:cNvSpPr>
            <a:spLocks noGrp="1"/>
          </p:cNvSpPr>
          <p:nvPr>
            <p:ph type="body" sz="half" idx="2"/>
          </p:nvPr>
        </p:nvSpPr>
        <p:spPr>
          <a:xfrm>
            <a:off x="1792310" y="4025504"/>
            <a:ext cx="5486400" cy="603647"/>
          </a:xfrm>
        </p:spPr>
        <p:txBody>
          <a:bodyPr/>
          <a:lstStyle>
            <a:lvl1pPr marL="0" indent="0">
              <a:buNone/>
              <a:defRPr sz="1275"/>
            </a:lvl1pPr>
            <a:lvl2pPr marL="438150" indent="0">
              <a:buNone/>
              <a:defRPr sz="1125"/>
            </a:lvl2pPr>
            <a:lvl3pPr marL="876935" indent="0">
              <a:buNone/>
              <a:defRPr sz="975"/>
            </a:lvl3pPr>
            <a:lvl4pPr marL="1315085" indent="0">
              <a:buNone/>
              <a:defRPr sz="900"/>
            </a:lvl4pPr>
            <a:lvl5pPr marL="1753235" indent="0">
              <a:buNone/>
              <a:defRPr sz="900"/>
            </a:lvl5pPr>
            <a:lvl6pPr marL="2192020" indent="0">
              <a:buNone/>
              <a:defRPr sz="900"/>
            </a:lvl6pPr>
            <a:lvl7pPr marL="2630170" indent="0">
              <a:buNone/>
              <a:defRPr sz="900"/>
            </a:lvl7pPr>
            <a:lvl8pPr marL="3068320" indent="0">
              <a:buNone/>
              <a:defRPr sz="900"/>
            </a:lvl8pPr>
            <a:lvl9pPr marL="350647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4206BD5C-0E47-4B67-B144-FEC5B6227425}"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FE100605-965C-427A-9963-4309BEEA011C}"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5817" y="33339"/>
            <a:ext cx="2046287" cy="4343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95288" y="33339"/>
            <a:ext cx="5988050" cy="4343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62545421-5C8F-44EC-8713-1F523736FE69}"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1520" y="33340"/>
            <a:ext cx="8640960" cy="65365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78" y="1231137"/>
            <a:ext cx="7929563" cy="3145631"/>
          </a:xfrm>
        </p:spPr>
        <p:txBody>
          <a:bodyPr/>
          <a:lstStyle/>
          <a:p>
            <a:pPr lvl="0"/>
            <a:endParaRPr lang="zh-CN" altLang="en-US" noProof="0" smtClean="0"/>
          </a:p>
        </p:txBody>
      </p:sp>
      <p:sp>
        <p:nvSpPr>
          <p:cNvPr id="4"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99A6D46B-78E1-4A72-8D5A-8131267958F0}"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303" y="33340"/>
            <a:ext cx="7745412" cy="65365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2464" y="1231137"/>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55" y="1231137"/>
            <a:ext cx="3889376"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F6C6B624-CDD7-4AC2-BB7B-664FC5F11E3A}"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95294" y="33339"/>
            <a:ext cx="8186737" cy="4343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7D59D7A5-8EC4-4E95-B11F-7F9064E93C43}"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95303" y="33340"/>
            <a:ext cx="7745412" cy="653654"/>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37"/>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92655" y="1231109"/>
            <a:ext cx="3889376" cy="151566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92655" y="2861072"/>
            <a:ext cx="3889376" cy="151566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p:txBody>
          <a:bodyPr/>
          <a:lstStyle>
            <a:lvl1pPr>
              <a:defRPr/>
            </a:lvl1pPr>
          </a:lstStyle>
          <a:p>
            <a:pPr>
              <a:defRPr/>
            </a:pPr>
            <a:r>
              <a:rPr lang="de-DE" altLang="zh-CN">
                <a:solidFill>
                  <a:srgbClr val="000000"/>
                </a:solidFill>
              </a:rPr>
              <a:t>Page </a:t>
            </a:r>
            <a:fld id="{95C42042-E694-4F23-B653-63A7D63C7F77}" type="slidenum">
              <a:rPr lang="de-DE" altLang="zh-CN">
                <a:solidFill>
                  <a:srgbClr val="000000"/>
                </a:solidFill>
              </a:rPr>
              <a:t>‹#›</a:t>
            </a:fld>
            <a:endParaRPr lang="en-GB" altLang="zh-CN">
              <a:solidFill>
                <a:srgbClr val="000000"/>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nvGraphicFramePr>
        <p:xfrm>
          <a:off x="1597" y="1589"/>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3" imgW="12700" imgH="12700" progId="">
                  <p:embed/>
                </p:oleObj>
              </mc:Choice>
              <mc:Fallback>
                <p:oleObj name="think-cell Slide" r:id="rId3" imgW="12700" imgH="12700" progId="">
                  <p:embed/>
                  <p:pic>
                    <p:nvPicPr>
                      <p:cNvPr id="0" name="图片 1024" descr="image1"/>
                      <p:cNvPicPr>
                        <a:picLocks noChangeAspect="1"/>
                      </p:cNvPicPr>
                      <p:nvPr/>
                    </p:nvPicPr>
                    <p:blipFill>
                      <a:blip r:embed="rId4"/>
                      <a:stretch>
                        <a:fillRect/>
                      </a:stretch>
                    </p:blipFill>
                    <p:spPr>
                      <a:xfrm>
                        <a:off x="1597" y="1589"/>
                        <a:ext cx="1587" cy="1587"/>
                      </a:xfrm>
                      <a:prstGeom prst="rect">
                        <a:avLst/>
                      </a:prstGeom>
                      <a:noFill/>
                      <a:ln w="9525">
                        <a:noFill/>
                      </a:ln>
                    </p:spPr>
                  </p:pic>
                </p:oleObj>
              </mc:Fallback>
            </mc:AlternateContent>
          </a:graphicData>
        </a:graphic>
      </p:graphicFrame>
      <p:sp>
        <p:nvSpPr>
          <p:cNvPr id="3" name="标题 2"/>
          <p:cNvSpPr>
            <a:spLocks noGrp="1"/>
          </p:cNvSpPr>
          <p:nvPr>
            <p:ph type="title" hasCustomPrompt="1"/>
          </p:nvPr>
        </p:nvSpPr>
        <p:spPr>
          <a:xfrm>
            <a:off x="409992" y="183201"/>
            <a:ext cx="8449528" cy="520492"/>
          </a:xfrm>
          <a:prstGeom prst="rect">
            <a:avLst/>
          </a:prstGeom>
        </p:spPr>
        <p:txBody>
          <a:bodyPr lIns="91358" tIns="45682" rIns="91358" bIns="45682" anchor="ctr"/>
          <a:lstStyle>
            <a:lvl1pPr algn="l">
              <a:defRPr sz="2400" baseline="0">
                <a:solidFill>
                  <a:schemeClr val="tx1">
                    <a:lumMod val="75000"/>
                    <a:lumOff val="25000"/>
                  </a:schemeClr>
                </a:solidFill>
                <a:latin typeface="Arial Narrow" panose="020B0606020202030204" pitchFamily="34" charset="0"/>
                <a:ea typeface="微软雅黑" panose="020B0503020204020204" pitchFamily="34" charset="-122"/>
                <a:cs typeface="Arial" panose="020B0604020202020204" pitchFamily="34" charset="0"/>
                <a:sym typeface="Arial Narrow" panose="020B0606020202030204" pitchFamily="34" charset="0"/>
              </a:defRPr>
            </a:lvl1pPr>
          </a:lstStyle>
          <a:p>
            <a:r>
              <a:rPr lang="en-US" altLang="zh-CN" dirty="0"/>
              <a:t>Headline in Calibri 24 point</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67494"/>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323088" y="123825"/>
            <a:ext cx="8497824" cy="792000"/>
          </a:xfrm>
          <a:prstGeom prst="rect">
            <a:avLst/>
          </a:prstGeom>
        </p:spPr>
        <p:txBody>
          <a:bodyPr>
            <a:noAutofit/>
          </a:bodyPr>
          <a:lstStyle>
            <a:lvl1pPr marL="0" marR="0" indent="0" algn="l" defTabSz="913765" rtl="0" eaLnBrk="1" fontAlgn="auto" latinLnBrk="0" hangingPunct="1">
              <a:lnSpc>
                <a:spcPct val="100000"/>
              </a:lnSpc>
              <a:spcBef>
                <a:spcPct val="0"/>
              </a:spcBef>
              <a:spcAft>
                <a:spcPts val="0"/>
              </a:spcAft>
              <a:buClrTx/>
              <a:buSzTx/>
              <a:buFontTx/>
              <a:buNone/>
              <a:defRPr sz="3000" b="1">
                <a:solidFill>
                  <a:schemeClr val="tx1"/>
                </a:solidFill>
              </a:defRPr>
            </a:lvl1pPr>
          </a:lstStyle>
          <a:p>
            <a:r>
              <a:rPr lang="en-US" altLang="zh-CN" dirty="0" smtClean="0"/>
              <a:t>Headline in Arial bold 40 point</a:t>
            </a:r>
          </a:p>
        </p:txBody>
      </p:sp>
      <p:sp>
        <p:nvSpPr>
          <p:cNvPr id="3" name="副标题 2"/>
          <p:cNvSpPr>
            <a:spLocks noGrp="1"/>
          </p:cNvSpPr>
          <p:nvPr>
            <p:ph type="subTitle" idx="1" hasCustomPrompt="1"/>
          </p:nvPr>
        </p:nvSpPr>
        <p:spPr>
          <a:xfrm>
            <a:off x="323088" y="1125640"/>
            <a:ext cx="8506950" cy="3600000"/>
          </a:xfrm>
          <a:prstGeom prst="rect">
            <a:avLst/>
          </a:prstGeom>
        </p:spPr>
        <p:txBody>
          <a:bodyPr>
            <a:normAutofit/>
          </a:bodyPr>
          <a:lstStyle>
            <a:lvl1pPr marL="0" marR="0" indent="0" algn="l" defTabSz="913765" rtl="0" eaLnBrk="1" fontAlgn="auto" latinLnBrk="0" hangingPunct="1">
              <a:lnSpc>
                <a:spcPct val="100000"/>
              </a:lnSpc>
              <a:spcBef>
                <a:spcPct val="20000"/>
              </a:spcBef>
              <a:spcAft>
                <a:spcPts val="0"/>
              </a:spcAft>
              <a:buClrTx/>
              <a:buSzTx/>
              <a:buFont typeface="Arial" panose="020B0604020202020204" pitchFamily="34" charset="0"/>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smtClean="0"/>
              <a:t>Copy text in Arial bold 18-32 point </a:t>
            </a:r>
          </a:p>
        </p:txBody>
      </p:sp>
      <p:pic>
        <p:nvPicPr>
          <p:cNvPr id="5"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5579" y="297492"/>
            <a:ext cx="8370796" cy="600075"/>
          </a:xfrm>
          <a:prstGeom prst="rect">
            <a:avLst/>
          </a:prstGeom>
        </p:spPr>
        <p:txBody>
          <a:bodyPr lIns="68555" tIns="34278" rIns="68555" bIns="34278" anchor="ctr"/>
          <a:lstStyle>
            <a:lvl1pPr>
              <a:defRPr sz="2100" b="1">
                <a:solidFill>
                  <a:schemeClr val="tx2"/>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pic>
        <p:nvPicPr>
          <p:cNvPr id="3"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60928" y="303499"/>
            <a:ext cx="8626361" cy="529936"/>
          </a:xfrm>
          <a:prstGeom prst="rect">
            <a:avLst/>
          </a:prstGeom>
        </p:spPr>
        <p:txBody>
          <a:bodyPr anchor="b">
            <a:normAutofit/>
          </a:bodyPr>
          <a:lstStyle>
            <a:lvl1pPr algn="l">
              <a:defRPr sz="2700" baseline="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t>微软雅黑 </a:t>
            </a:r>
            <a:r>
              <a:rPr lang="en-US" altLang="zh-CN" dirty="0" smtClean="0"/>
              <a:t>36pt </a:t>
            </a:r>
            <a:r>
              <a:rPr lang="zh-CN" altLang="en-US" dirty="0" smtClean="0"/>
              <a:t>，左对齐，最多两行</a:t>
            </a:r>
            <a:endParaRPr lang="zh-CN" altLang="en-US" dirty="0"/>
          </a:p>
        </p:txBody>
      </p:sp>
      <p:pic>
        <p:nvPicPr>
          <p:cNvPr id="3"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07102" y="304023"/>
            <a:ext cx="8529797" cy="654402"/>
          </a:xfrm>
          <a:prstGeom prst="rect">
            <a:avLst/>
          </a:prstGeom>
        </p:spPr>
        <p:txBody>
          <a:bodyPr/>
          <a:lstStyle/>
          <a:p>
            <a:r>
              <a:rPr lang="en-US" altLang="zh-CN" dirty="0" smtClean="0"/>
              <a:t>Click to edit Master text styles</a:t>
            </a:r>
            <a:endParaRPr lang="zh-CN" altLang="en-US" dirty="0"/>
          </a:p>
        </p:txBody>
      </p:sp>
      <p:sp>
        <p:nvSpPr>
          <p:cNvPr id="3" name="内容占位符 2"/>
          <p:cNvSpPr>
            <a:spLocks noGrp="1"/>
          </p:cNvSpPr>
          <p:nvPr>
            <p:ph idx="1"/>
          </p:nvPr>
        </p:nvSpPr>
        <p:spPr>
          <a:xfrm>
            <a:off x="457081" y="1199872"/>
            <a:ext cx="8229838" cy="3394876"/>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pic>
        <p:nvPicPr>
          <p:cNvPr id="4"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pic>
        <p:nvPicPr>
          <p:cNvPr id="2"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436846" y="213550"/>
            <a:ext cx="8506594" cy="630408"/>
          </a:xfrm>
          <a:prstGeom prst="rect">
            <a:avLst/>
          </a:prstGeom>
        </p:spPr>
        <p:txBody>
          <a:bodyPr>
            <a:normAutofit/>
          </a:bodyPr>
          <a:lstStyle>
            <a:lvl1pPr marL="0" marR="0" indent="0" algn="l" defTabSz="913765" rtl="0" eaLnBrk="1" fontAlgn="auto" latinLnBrk="0" hangingPunct="1">
              <a:lnSpc>
                <a:spcPct val="100000"/>
              </a:lnSpc>
              <a:spcBef>
                <a:spcPct val="20000"/>
              </a:spcBef>
              <a:spcAft>
                <a:spcPts val="0"/>
              </a:spcAft>
              <a:buClrTx/>
              <a:buSzTx/>
              <a:buFont typeface="Arial" panose="020B0604020202020204" pitchFamily="34" charset="0"/>
              <a:buNone/>
              <a:defRPr sz="2400" baseline="0">
                <a:solidFill>
                  <a:schemeClr val="bg1"/>
                </a:solidFill>
                <a:latin typeface="+mn-ea"/>
                <a:ea typeface="+mn-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微软雅黑 </a:t>
            </a:r>
            <a:r>
              <a:rPr lang="en-US" altLang="zh-CN" dirty="0" smtClean="0"/>
              <a:t>32pt </a:t>
            </a:r>
            <a:r>
              <a:rPr lang="zh-CN" altLang="en-US" dirty="0" smtClean="0"/>
              <a:t>，左对齐，只放一行</a:t>
            </a:r>
            <a:endParaRPr lang="zh-CN" altLang="en-US" dirty="0"/>
          </a:p>
        </p:txBody>
      </p:sp>
      <p:pic>
        <p:nvPicPr>
          <p:cNvPr id="3"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advClick="0" advTm="8000">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1520" y="33340"/>
            <a:ext cx="8640960" cy="65365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78" y="1231137"/>
            <a:ext cx="7929563" cy="3145631"/>
          </a:xfrm>
        </p:spPr>
        <p:txBody>
          <a:bodyPr/>
          <a:lstStyle/>
          <a:p>
            <a:pPr lvl="0"/>
            <a:endParaRPr lang="zh-CN" altLang="en-US" noProof="0" smtClean="0"/>
          </a:p>
        </p:txBody>
      </p:sp>
      <p:sp>
        <p:nvSpPr>
          <p:cNvPr id="4" name="Rectangle 10"/>
          <p:cNvSpPr>
            <a:spLocks noGrp="1" noChangeArrowheads="1"/>
          </p:cNvSpPr>
          <p:nvPr>
            <p:ph type="dt" sz="half" idx="10"/>
          </p:nvPr>
        </p:nvSpPr>
        <p:spPr>
          <a:xfrm>
            <a:off x="6361116" y="4867782"/>
            <a:ext cx="2097087" cy="341471"/>
          </a:xfrm>
        </p:spPr>
        <p:txBody>
          <a:bodyPr/>
          <a:lstStyle>
            <a:lvl1pPr>
              <a:defRPr/>
            </a:lvl1pPr>
          </a:lstStyle>
          <a:p>
            <a:pPr>
              <a:defRPr/>
            </a:pPr>
            <a:r>
              <a:rPr lang="de-DE" altLang="zh-CN">
                <a:solidFill>
                  <a:srgbClr val="000000"/>
                </a:solidFill>
              </a:rPr>
              <a:t>Page </a:t>
            </a:r>
            <a:fld id="{99A6D46B-78E1-4A72-8D5A-8131267958F0}" type="slidenum">
              <a:rPr lang="de-DE" altLang="zh-CN">
                <a:solidFill>
                  <a:srgbClr val="000000"/>
                </a:solidFill>
              </a:rPr>
              <a:t>‹#›</a:t>
            </a:fld>
            <a:endParaRPr lang="en-GB" altLang="zh-CN">
              <a:solidFill>
                <a:srgbClr val="000000"/>
              </a:solidFill>
            </a:endParaRPr>
          </a:p>
        </p:txBody>
      </p:sp>
    </p:spTree>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7602" y="64800"/>
            <a:ext cx="8481600" cy="655200"/>
          </a:xfrm>
          <a:prstGeom prst="rect">
            <a:avLst/>
          </a:prstGeom>
        </p:spPr>
        <p:txBody>
          <a:bodyPr lIns="91434" tIns="45717" rIns="91434" bIns="45717"/>
          <a:lstStyle>
            <a:lvl1pPr>
              <a:defRPr b="0">
                <a:latin typeface="微软雅黑" panose="020B0503020204020204" pitchFamily="34" charset="-122"/>
                <a:ea typeface="微软雅黑" panose="020B0503020204020204" pitchFamily="34" charset="-122"/>
              </a:defRPr>
            </a:lvl1pPr>
          </a:lstStyle>
          <a:p>
            <a:r>
              <a:rPr lang="en-US" dirty="0" smtClean="0"/>
              <a:t>Click to edit Master title style</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67494"/>
            <a:ext cx="7632700" cy="559338"/>
          </a:xfrm>
          <a:prstGeom prst="rect">
            <a:avLst/>
          </a:prstGeo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smtClean="0"/>
              <a:t>Click to edit Master title style</a:t>
            </a:r>
            <a:endParaRPr lang="en-US"/>
          </a:p>
        </p:txBody>
      </p:sp>
      <p:pic>
        <p:nvPicPr>
          <p:cNvPr id="3"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323088" y="123825"/>
            <a:ext cx="8497824" cy="792000"/>
          </a:xfrm>
          <a:prstGeom prst="rect">
            <a:avLst/>
          </a:prstGeom>
        </p:spPr>
        <p:txBody>
          <a:bodyPr>
            <a:noAutofit/>
          </a:bodyPr>
          <a:lstStyle>
            <a:lvl1pPr marL="0" marR="0" indent="0" algn="l" defTabSz="913765" rtl="0" eaLnBrk="1" fontAlgn="auto" latinLnBrk="0" hangingPunct="1">
              <a:lnSpc>
                <a:spcPct val="100000"/>
              </a:lnSpc>
              <a:spcBef>
                <a:spcPct val="0"/>
              </a:spcBef>
              <a:spcAft>
                <a:spcPts val="0"/>
              </a:spcAft>
              <a:buClrTx/>
              <a:buSzTx/>
              <a:buFontTx/>
              <a:buNone/>
              <a:defRPr sz="3000" b="1">
                <a:solidFill>
                  <a:schemeClr val="tx1"/>
                </a:solidFill>
              </a:defRPr>
            </a:lvl1pPr>
          </a:lstStyle>
          <a:p>
            <a:r>
              <a:rPr lang="en-US" altLang="zh-CN" dirty="0" smtClean="0"/>
              <a:t>Headline in Arial bold 40 point</a:t>
            </a:r>
          </a:p>
        </p:txBody>
      </p:sp>
      <p:sp>
        <p:nvSpPr>
          <p:cNvPr id="3" name="副标题 2"/>
          <p:cNvSpPr>
            <a:spLocks noGrp="1"/>
          </p:cNvSpPr>
          <p:nvPr>
            <p:ph type="subTitle" idx="1" hasCustomPrompt="1"/>
          </p:nvPr>
        </p:nvSpPr>
        <p:spPr>
          <a:xfrm>
            <a:off x="323088" y="1125640"/>
            <a:ext cx="8506950" cy="3600000"/>
          </a:xfrm>
          <a:prstGeom prst="rect">
            <a:avLst/>
          </a:prstGeom>
        </p:spPr>
        <p:txBody>
          <a:bodyPr>
            <a:normAutofit/>
          </a:bodyPr>
          <a:lstStyle>
            <a:lvl1pPr marL="0" marR="0" indent="0" algn="l" defTabSz="913765" rtl="0" eaLnBrk="1" fontAlgn="auto" latinLnBrk="0" hangingPunct="1">
              <a:lnSpc>
                <a:spcPct val="100000"/>
              </a:lnSpc>
              <a:spcBef>
                <a:spcPct val="20000"/>
              </a:spcBef>
              <a:spcAft>
                <a:spcPts val="0"/>
              </a:spcAft>
              <a:buClrTx/>
              <a:buSzTx/>
              <a:buFont typeface="Arial" panose="020B0604020202020204" pitchFamily="34" charset="0"/>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smtClean="0"/>
              <a:t>Copy text in Arial bold 18-32 point </a:t>
            </a:r>
          </a:p>
        </p:txBody>
      </p:sp>
      <p:pic>
        <p:nvPicPr>
          <p:cNvPr id="5"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5579" y="297492"/>
            <a:ext cx="8370796" cy="600075"/>
          </a:xfrm>
          <a:prstGeom prst="rect">
            <a:avLst/>
          </a:prstGeom>
        </p:spPr>
        <p:txBody>
          <a:bodyPr lIns="68555" tIns="34278" rIns="68555" bIns="34278" anchor="ctr"/>
          <a:lstStyle>
            <a:lvl1pPr>
              <a:defRPr sz="2100" b="1">
                <a:solidFill>
                  <a:schemeClr val="tx2"/>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pic>
        <p:nvPicPr>
          <p:cNvPr id="3"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60928" y="303499"/>
            <a:ext cx="8626361" cy="529936"/>
          </a:xfrm>
          <a:prstGeom prst="rect">
            <a:avLst/>
          </a:prstGeom>
        </p:spPr>
        <p:txBody>
          <a:bodyPr anchor="b">
            <a:normAutofit/>
          </a:bodyPr>
          <a:lstStyle>
            <a:lvl1pPr algn="l">
              <a:defRPr sz="2700" baseline="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t>微软雅黑 </a:t>
            </a:r>
            <a:r>
              <a:rPr lang="en-US" altLang="zh-CN" dirty="0" smtClean="0"/>
              <a:t>36pt </a:t>
            </a:r>
            <a:r>
              <a:rPr lang="zh-CN" altLang="en-US" dirty="0" smtClean="0"/>
              <a:t>，左对齐，最多两行</a:t>
            </a:r>
            <a:endParaRPr lang="zh-CN" altLang="en-US" dirty="0"/>
          </a:p>
        </p:txBody>
      </p:sp>
      <p:pic>
        <p:nvPicPr>
          <p:cNvPr id="3"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07102" y="304023"/>
            <a:ext cx="8529797" cy="654402"/>
          </a:xfrm>
          <a:prstGeom prst="rect">
            <a:avLst/>
          </a:prstGeom>
        </p:spPr>
        <p:txBody>
          <a:bodyPr/>
          <a:lstStyle/>
          <a:p>
            <a:r>
              <a:rPr lang="en-US" altLang="zh-CN" dirty="0" smtClean="0"/>
              <a:t>Click to edit Master text styles</a:t>
            </a:r>
            <a:endParaRPr lang="zh-CN" altLang="en-US" dirty="0"/>
          </a:p>
        </p:txBody>
      </p:sp>
      <p:sp>
        <p:nvSpPr>
          <p:cNvPr id="3" name="内容占位符 2"/>
          <p:cNvSpPr>
            <a:spLocks noGrp="1"/>
          </p:cNvSpPr>
          <p:nvPr>
            <p:ph idx="1"/>
          </p:nvPr>
        </p:nvSpPr>
        <p:spPr>
          <a:xfrm>
            <a:off x="457081" y="1199872"/>
            <a:ext cx="8229838" cy="3394876"/>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ltLang="zh-CN" dirty="0" smtClean="0"/>
              <a:t>Click to edit Master text styles</a:t>
            </a:r>
            <a:endParaRPr lang="zh-CN" altLang="en-US" dirty="0" smtClean="0"/>
          </a:p>
          <a:p>
            <a:pPr lvl="1"/>
            <a:r>
              <a:rPr lang="en-US" altLang="zh-CN" dirty="0" smtClean="0"/>
              <a:t>Click to edit Master text styles</a:t>
            </a:r>
            <a:endParaRPr lang="zh-CN" altLang="en-US" dirty="0" smtClean="0"/>
          </a:p>
          <a:p>
            <a:pPr lvl="2"/>
            <a:r>
              <a:rPr lang="en-US" altLang="zh-CN" dirty="0" smtClean="0"/>
              <a:t>Click to edit Master text styles</a:t>
            </a:r>
            <a:endParaRPr lang="zh-CN" altLang="en-US" dirty="0" smtClean="0"/>
          </a:p>
          <a:p>
            <a:pPr lvl="3"/>
            <a:r>
              <a:rPr lang="en-US" altLang="zh-CN" dirty="0" smtClean="0"/>
              <a:t>Click to edit Master text styles</a:t>
            </a:r>
            <a:endParaRPr lang="zh-CN" altLang="en-US" dirty="0" smtClean="0"/>
          </a:p>
          <a:p>
            <a:pPr lvl="4"/>
            <a:r>
              <a:rPr lang="en-US" altLang="zh-CN" dirty="0" smtClean="0"/>
              <a:t>Click to edit Master text styles</a:t>
            </a:r>
            <a:endParaRPr lang="zh-CN" altLang="en-US" dirty="0"/>
          </a:p>
        </p:txBody>
      </p:sp>
      <p:pic>
        <p:nvPicPr>
          <p:cNvPr id="4"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pic>
        <p:nvPicPr>
          <p:cNvPr id="2"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436846" y="213550"/>
            <a:ext cx="8506594" cy="630408"/>
          </a:xfrm>
          <a:prstGeom prst="rect">
            <a:avLst/>
          </a:prstGeom>
        </p:spPr>
        <p:txBody>
          <a:bodyPr>
            <a:normAutofit/>
          </a:bodyPr>
          <a:lstStyle>
            <a:lvl1pPr marL="0" marR="0" indent="0" algn="l" defTabSz="913765" rtl="0" eaLnBrk="1" fontAlgn="auto" latinLnBrk="0" hangingPunct="1">
              <a:lnSpc>
                <a:spcPct val="100000"/>
              </a:lnSpc>
              <a:spcBef>
                <a:spcPct val="20000"/>
              </a:spcBef>
              <a:spcAft>
                <a:spcPts val="0"/>
              </a:spcAft>
              <a:buClrTx/>
              <a:buSzTx/>
              <a:buFont typeface="Arial" panose="020B0604020202020204" pitchFamily="34" charset="0"/>
              <a:buNone/>
              <a:defRPr sz="2400" baseline="0">
                <a:solidFill>
                  <a:schemeClr val="bg1"/>
                </a:solidFill>
                <a:latin typeface="+mn-ea"/>
                <a:ea typeface="+mn-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微软雅黑 </a:t>
            </a:r>
            <a:r>
              <a:rPr lang="en-US" altLang="zh-CN" dirty="0" smtClean="0"/>
              <a:t>32pt </a:t>
            </a:r>
            <a:r>
              <a:rPr lang="zh-CN" altLang="en-US" dirty="0" smtClean="0"/>
              <a:t>，左对齐，只放一行</a:t>
            </a:r>
            <a:endParaRPr lang="zh-CN" altLang="en-US" dirty="0"/>
          </a:p>
        </p:txBody>
      </p:sp>
      <p:pic>
        <p:nvPicPr>
          <p:cNvPr id="3" name="Picture 2" descr="E:\01 日常工作\03 品牌规范设计\公司广告源文档\HW LOGO(horizontal）111.png"/>
          <p:cNvPicPr>
            <a:picLocks noChangeAspect="1" noChangeArrowheads="1"/>
          </p:cNvPicPr>
          <p:nvPr userDrawn="1"/>
        </p:nvPicPr>
        <p:blipFill>
          <a:blip r:embed="rId2" cstate="print">
            <a:lum/>
          </a:blip>
          <a:stretch>
            <a:fillRect/>
          </a:stretch>
        </p:blipFill>
        <p:spPr bwMode="auto">
          <a:xfrm>
            <a:off x="7812360" y="4803998"/>
            <a:ext cx="984566" cy="247354"/>
          </a:xfrm>
          <a:prstGeom prst="rect">
            <a:avLst/>
          </a:prstGeom>
          <a:noFill/>
        </p:spPr>
      </p:pic>
    </p:spTree>
  </p:cSld>
  <p:clrMapOvr>
    <a:masterClrMapping/>
  </p:clrMapOvr>
  <p:transition advClick="0" advTm="8000">
    <p:fade thruBlk="1"/>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advClick="0" advTm="8000">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395288" y="33337"/>
            <a:ext cx="7745412" cy="653654"/>
          </a:xfrm>
          <a:prstGeom prst="rect">
            <a:avLst/>
          </a:prstGeom>
        </p:spPr>
        <p:txBody>
          <a:bodyPr lIns="68552" tIns="34276" rIns="68552" bIns="34276"/>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6361123" y="4867284"/>
            <a:ext cx="2097087" cy="341710"/>
          </a:xfrm>
          <a:prstGeom prst="rect">
            <a:avLst/>
          </a:prstGeom>
        </p:spPr>
        <p:txBody>
          <a:bodyPr lIns="68552" tIns="34276" rIns="68552" bIns="34276"/>
          <a:lstStyle>
            <a:lvl1pPr defTabSz="685165" fontAlgn="auto">
              <a:spcBef>
                <a:spcPts val="0"/>
              </a:spcBef>
              <a:spcAft>
                <a:spcPts val="0"/>
              </a:spcAft>
              <a:defRPr/>
            </a:lvl1pPr>
          </a:lstStyle>
          <a:p>
            <a:r>
              <a:rPr lang="de-DE" sz="1300" dirty="0" smtClean="0">
                <a:solidFill>
                  <a:srgbClr val="000000"/>
                </a:solidFill>
                <a:latin typeface="FrutigerNext LT Regular" panose="020B0803040504020204"/>
                <a:ea typeface="华文细黑" panose="02010600040101010101" charset="-122"/>
              </a:rPr>
              <a:t>Page </a:t>
            </a:r>
            <a:fld id="{D0C2A94E-46DC-45B5-91FC-64F52099060D}" type="slidenum">
              <a:rPr lang="de-DE" sz="1300" dirty="0" smtClean="0">
                <a:solidFill>
                  <a:srgbClr val="000000"/>
                </a:solidFill>
                <a:latin typeface="FrutigerNext LT Regular" panose="020B0803040504020204"/>
                <a:ea typeface="华文细黑" panose="02010600040101010101" charset="-122"/>
              </a:rPr>
              <a:t>‹#›</a:t>
            </a:fld>
            <a:endParaRPr lang="en-GB" sz="1300" dirty="0">
              <a:solidFill>
                <a:srgbClr val="000000"/>
              </a:solidFill>
              <a:latin typeface="FrutigerNext LT Regular" panose="020B0803040504020204"/>
              <a:ea typeface="华文细黑" panose="02010600040101010101" charset="-122"/>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1520" y="33340"/>
            <a:ext cx="8640960" cy="65365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78" y="1231137"/>
            <a:ext cx="7929563" cy="3145631"/>
          </a:xfrm>
        </p:spPr>
        <p:txBody>
          <a:bodyPr/>
          <a:lstStyle/>
          <a:p>
            <a:pPr lvl="0"/>
            <a:endParaRPr lang="zh-CN" altLang="en-US" noProof="0" smtClean="0"/>
          </a:p>
        </p:txBody>
      </p:sp>
      <p:sp>
        <p:nvSpPr>
          <p:cNvPr id="4" name="Rectangle 10"/>
          <p:cNvSpPr>
            <a:spLocks noGrp="1" noChangeArrowheads="1"/>
          </p:cNvSpPr>
          <p:nvPr>
            <p:ph type="dt" sz="half" idx="10"/>
          </p:nvPr>
        </p:nvSpPr>
        <p:spPr>
          <a:xfrm>
            <a:off x="6361116" y="4867782"/>
            <a:ext cx="2097087" cy="341471"/>
          </a:xfrm>
        </p:spPr>
        <p:txBody>
          <a:bodyPr/>
          <a:lstStyle>
            <a:lvl1pPr>
              <a:defRPr/>
            </a:lvl1pPr>
          </a:lstStyle>
          <a:p>
            <a:pPr>
              <a:defRPr/>
            </a:pPr>
            <a:r>
              <a:rPr lang="de-DE" altLang="zh-CN">
                <a:solidFill>
                  <a:srgbClr val="000000"/>
                </a:solidFill>
              </a:rPr>
              <a:t>Page </a:t>
            </a:r>
            <a:fld id="{99A6D46B-78E1-4A72-8D5A-8131267958F0}" type="slidenum">
              <a:rPr lang="de-DE" altLang="zh-CN">
                <a:solidFill>
                  <a:srgbClr val="000000"/>
                </a:solidFill>
              </a:rPr>
              <a:t>‹#›</a:t>
            </a:fld>
            <a:endParaRPr lang="en-GB" altLang="zh-CN">
              <a:solidFill>
                <a:srgbClr val="000000"/>
              </a:solidFill>
            </a:endParaRPr>
          </a:p>
        </p:txBody>
      </p:sp>
    </p:spTree>
  </p:cSld>
  <p:clrMapOvr>
    <a:masterClrMapping/>
  </p:clrMapOvr>
  <p:transition advClick="0" advTm="8000">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7602" y="64800"/>
            <a:ext cx="8481600" cy="655200"/>
          </a:xfrm>
          <a:prstGeom prst="rect">
            <a:avLst/>
          </a:prstGeom>
        </p:spPr>
        <p:txBody>
          <a:bodyPr lIns="91434" tIns="45717" rIns="91434" bIns="45717"/>
          <a:lstStyle>
            <a:lvl1pPr>
              <a:defRPr b="0">
                <a:latin typeface="微软雅黑" panose="020B0503020204020204" pitchFamily="34" charset="-122"/>
                <a:ea typeface="微软雅黑" panose="020B0503020204020204" pitchFamily="34" charset="-122"/>
              </a:defRPr>
            </a:lvl1pPr>
          </a:lstStyle>
          <a:p>
            <a:r>
              <a:rPr lang="en-US" dirty="0" smtClean="0"/>
              <a:t>Click to edit Master title style</a:t>
            </a:r>
            <a:endParaRPr lang="en-US" dirty="0"/>
          </a:p>
        </p:txBody>
      </p:sp>
    </p:spTree>
  </p:cSld>
  <p:clrMapOvr>
    <a:masterClrMapping/>
  </p:clrMapOvr>
  <p:transition advClick="0" advTm="8000">
    <p:fade thruBlk="1"/>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4767264"/>
            <a:ext cx="2133600" cy="273844"/>
          </a:xfrm>
          <a:prstGeom prst="rect">
            <a:avLst/>
          </a:prstGeom>
        </p:spPr>
        <p:txBody>
          <a:bodyPr lIns="121917" tIns="60958" rIns="121917" bIns="60958"/>
          <a:lstStyle>
            <a:lvl1pPr>
              <a:defRPr/>
            </a:lvl1pPr>
          </a:lstStyle>
          <a:p>
            <a:pPr fontAlgn="base">
              <a:spcBef>
                <a:spcPct val="0"/>
              </a:spcBef>
              <a:spcAft>
                <a:spcPct val="0"/>
              </a:spcAft>
              <a:defRPr/>
            </a:pPr>
            <a:r>
              <a:rPr lang="en-US" altLang="zh-CN" sz="2500">
                <a:solidFill>
                  <a:prstClr val="black">
                    <a:tint val="75000"/>
                  </a:prstClr>
                </a:solidFill>
                <a:latin typeface="FrutigerNext LT BlackCn" pitchFamily="34" charset="0"/>
                <a:ea typeface="宋体" panose="02010600030101010101" pitchFamily="2" charset="-122"/>
              </a:rPr>
              <a:t>www.themegallery.com</a:t>
            </a:r>
          </a:p>
        </p:txBody>
      </p:sp>
      <p:sp>
        <p:nvSpPr>
          <p:cNvPr id="3" name="页脚占位符 4"/>
          <p:cNvSpPr>
            <a:spLocks noGrp="1"/>
          </p:cNvSpPr>
          <p:nvPr>
            <p:ph type="ftr" sz="quarter" idx="11"/>
          </p:nvPr>
        </p:nvSpPr>
        <p:spPr>
          <a:xfrm>
            <a:off x="3124200" y="4767264"/>
            <a:ext cx="2895600" cy="273844"/>
          </a:xfrm>
          <a:prstGeom prst="rect">
            <a:avLst/>
          </a:prstGeom>
        </p:spPr>
        <p:txBody>
          <a:bodyPr lIns="121917" tIns="60958" rIns="121917" bIns="60958"/>
          <a:lstStyle>
            <a:lvl1pPr>
              <a:defRPr/>
            </a:lvl1pPr>
          </a:lstStyle>
          <a:p>
            <a:pPr fontAlgn="base">
              <a:spcBef>
                <a:spcPct val="0"/>
              </a:spcBef>
              <a:spcAft>
                <a:spcPct val="0"/>
              </a:spcAft>
              <a:defRPr/>
            </a:pPr>
            <a:r>
              <a:rPr lang="en-US" altLang="zh-CN" sz="2500">
                <a:solidFill>
                  <a:prstClr val="black">
                    <a:tint val="75000"/>
                  </a:prstClr>
                </a:solidFill>
                <a:latin typeface="FrutigerNext LT BlackCn" pitchFamily="34" charset="0"/>
                <a:ea typeface="宋体" panose="02010600030101010101" pitchFamily="2" charset="-122"/>
              </a:rPr>
              <a:t>Company Logo</a:t>
            </a:r>
          </a:p>
        </p:txBody>
      </p:sp>
      <p:sp>
        <p:nvSpPr>
          <p:cNvPr id="4" name="灯片编号占位符 5"/>
          <p:cNvSpPr>
            <a:spLocks noGrp="1"/>
          </p:cNvSpPr>
          <p:nvPr>
            <p:ph type="sldNum" sz="quarter" idx="12"/>
          </p:nvPr>
        </p:nvSpPr>
        <p:spPr>
          <a:xfrm>
            <a:off x="6553200" y="4767264"/>
            <a:ext cx="2133600" cy="273844"/>
          </a:xfrm>
          <a:prstGeom prst="rect">
            <a:avLst/>
          </a:prstGeom>
        </p:spPr>
        <p:txBody>
          <a:bodyPr lIns="121917" tIns="60958" rIns="121917" bIns="60958"/>
          <a:lstStyle>
            <a:lvl1pPr>
              <a:defRPr/>
            </a:lvl1pPr>
          </a:lstStyle>
          <a:p>
            <a:pPr fontAlgn="base">
              <a:spcBef>
                <a:spcPct val="0"/>
              </a:spcBef>
              <a:spcAft>
                <a:spcPct val="0"/>
              </a:spcAft>
              <a:defRPr/>
            </a:pPr>
            <a:fld id="{98CC0AAD-6BDE-4CF4-8664-B1903AEBE80E}" type="slidenum">
              <a:rPr lang="zh-CN" altLang="en-US" sz="2500">
                <a:solidFill>
                  <a:prstClr val="black">
                    <a:tint val="75000"/>
                  </a:prstClr>
                </a:solidFill>
                <a:latin typeface="FrutigerNext LT BlackCn" pitchFamily="34" charset="0"/>
                <a:ea typeface="宋体" panose="02010600030101010101" pitchFamily="2" charset="-122"/>
              </a:rPr>
              <a:t>‹#›</a:t>
            </a:fld>
            <a:endParaRPr lang="en-US" altLang="zh-CN" sz="2500">
              <a:solidFill>
                <a:prstClr val="black">
                  <a:tint val="75000"/>
                </a:prstClr>
              </a:solidFill>
              <a:latin typeface="FrutigerNext LT BlackCn" pitchFamily="34" charset="0"/>
              <a:ea typeface="宋体" panose="02010600030101010101" pitchFamily="2" charset="-122"/>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0" y="596"/>
            <a:ext cx="9144000" cy="5143500"/>
          </a:xfrm>
          <a:prstGeom prst="rect">
            <a:avLst/>
          </a:prstGeom>
        </p:spPr>
      </p:pic>
      <p:sp>
        <p:nvSpPr>
          <p:cNvPr id="2" name="标题 1"/>
          <p:cNvSpPr>
            <a:spLocks noGrp="1"/>
          </p:cNvSpPr>
          <p:nvPr>
            <p:ph type="ctrTitle"/>
          </p:nvPr>
        </p:nvSpPr>
        <p:spPr>
          <a:xfrm>
            <a:off x="571499" y="841772"/>
            <a:ext cx="5327650" cy="1729979"/>
          </a:xfrm>
        </p:spPr>
        <p:txBody>
          <a:bodyPr anchor="b"/>
          <a:lstStyle>
            <a:lvl1pPr algn="l">
              <a:lnSpc>
                <a:spcPct val="120000"/>
              </a:lnSpc>
              <a:defRPr sz="3000" i="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571500" y="2693194"/>
            <a:ext cx="5327649" cy="735806"/>
          </a:xfrm>
        </p:spPr>
        <p:txBody>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endParaRPr lang="zh-CN" altLang="en-US" dirty="0"/>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汇报提纲">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0" y="596"/>
            <a:ext cx="9144000" cy="5143500"/>
          </a:xfrm>
          <a:prstGeom prst="rect">
            <a:avLst/>
          </a:prstGeom>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169194" y="1032272"/>
            <a:ext cx="7047707" cy="3159919"/>
          </a:xfrm>
        </p:spPr>
        <p:txBody>
          <a:bodyPr anchor="ctr"/>
          <a:lstStyle>
            <a:lvl1pPr marL="337185" indent="-337185">
              <a:lnSpc>
                <a:spcPct val="150000"/>
              </a:lnSpc>
              <a:spcBef>
                <a:spcPts val="0"/>
              </a:spcBef>
              <a:spcAft>
                <a:spcPts val="700"/>
              </a:spcAft>
              <a:buClrTx/>
              <a:defRPr sz="2400" b="1" baseline="0">
                <a:solidFill>
                  <a:schemeClr val="tx1">
                    <a:lumMod val="75000"/>
                    <a:lumOff val="25000"/>
                  </a:schemeClr>
                </a:solidFill>
                <a:latin typeface="+mn-lt"/>
                <a:ea typeface="+mn-ea"/>
              </a:defRPr>
            </a:lvl1pPr>
            <a:lvl2pPr>
              <a:lnSpc>
                <a:spcPct val="150000"/>
              </a:lnSpc>
              <a:spcBef>
                <a:spcPts val="0"/>
              </a:spcBef>
              <a:spcAft>
                <a:spcPts val="700"/>
              </a:spcAft>
              <a:defRPr/>
            </a:lvl2pPr>
          </a:lstStyle>
          <a:p>
            <a:pPr lvl="0"/>
            <a:r>
              <a:rPr lang="zh-CN" altLang="en-US" dirty="0" smtClean="0"/>
              <a:t>单击此处编辑母版文本样式</a:t>
            </a:r>
            <a:endParaRPr lang="en-US" altLang="zh-CN" dirty="0" smtClean="0"/>
          </a:p>
          <a:p>
            <a:pPr lvl="0"/>
            <a:endParaRPr lang="en-US" altLang="zh-CN" dirty="0" smtClean="0"/>
          </a:p>
          <a:p>
            <a:pPr lvl="0"/>
            <a:endParaRPr lang="zh-CN" altLang="en-US" dirty="0" smtClean="0"/>
          </a:p>
        </p:txBody>
      </p:sp>
      <p:sp>
        <p:nvSpPr>
          <p:cNvPr id="5" name="Rectangle 86"/>
          <p:cNvSpPr>
            <a:spLocks noChangeArrowheads="1"/>
          </p:cNvSpPr>
          <p:nvPr userDrawn="1"/>
        </p:nvSpPr>
        <p:spPr bwMode="auto">
          <a:xfrm>
            <a:off x="8881692" y="4762829"/>
            <a:ext cx="246209" cy="319622"/>
          </a:xfrm>
          <a:prstGeom prst="rect">
            <a:avLst/>
          </a:prstGeom>
          <a:noFill/>
          <a:ln w="9525">
            <a:noFill/>
            <a:miter lim="800000"/>
          </a:ln>
          <a:effectLst/>
        </p:spPr>
        <p:txBody>
          <a:bodyPr lIns="0" tIns="0" rIns="0" bIns="0"/>
          <a:lstStyle/>
          <a:p>
            <a:pPr defTabSz="988060" eaLnBrk="0" hangingPunct="0">
              <a:lnSpc>
                <a:spcPct val="85000"/>
              </a:lnSpc>
              <a:buClrTx/>
              <a:buFontTx/>
              <a:buNone/>
            </a:pPr>
            <a:endParaRPr lang="de-DE" sz="975" b="0" dirty="0">
              <a:solidFill>
                <a:schemeClr val="tx1"/>
              </a:solidFill>
              <a:latin typeface="FrutigerNext LT Light" pitchFamily="34" charset="0"/>
              <a:ea typeface="MS PGothic" panose="020B0600070205080204" pitchFamily="34" charset="-128"/>
            </a:endParaRPr>
          </a:p>
          <a:p>
            <a:pPr defTabSz="988060" eaLnBrk="0" hangingPunct="0">
              <a:lnSpc>
                <a:spcPct val="85000"/>
              </a:lnSpc>
              <a:buClrTx/>
              <a:buFontTx/>
              <a:buNone/>
            </a:pPr>
            <a:fld id="{E68EC476-442B-4BB7-9603-F1440C241F3D}" type="slidenum">
              <a:rPr lang="de-DE" sz="675" b="0" smtClean="0">
                <a:solidFill>
                  <a:schemeClr val="bg1">
                    <a:lumMod val="50000"/>
                  </a:schemeClr>
                </a:solidFill>
                <a:latin typeface="Arial" panose="020B0604020202020204" pitchFamily="34" charset="0"/>
                <a:ea typeface="MS PGothic" panose="020B0600070205080204" pitchFamily="34" charset="-128"/>
                <a:cs typeface="Arial" panose="020B0604020202020204" pitchFamily="34" charset="0"/>
              </a:rPr>
              <a:t>‹#›</a:t>
            </a:fld>
            <a:endParaRPr lang="en-GB" sz="675" b="0" dirty="0">
              <a:solidFill>
                <a:schemeClr val="bg1">
                  <a:lumMod val="50000"/>
                </a:schemeClr>
              </a:solidFill>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0" y="596"/>
            <a:ext cx="9144000" cy="5143500"/>
          </a:xfrm>
          <a:prstGeom prst="rect">
            <a:avLst/>
          </a:prstGeom>
        </p:spPr>
      </p:pic>
      <p:grpSp>
        <p:nvGrpSpPr>
          <p:cNvPr id="4" name="组合 3"/>
          <p:cNvGrpSpPr/>
          <p:nvPr userDrawn="1"/>
        </p:nvGrpSpPr>
        <p:grpSpPr>
          <a:xfrm>
            <a:off x="553354" y="2638598"/>
            <a:ext cx="3584010" cy="1644841"/>
            <a:chOff x="1896389" y="2298415"/>
            <a:chExt cx="4778680" cy="2193120"/>
          </a:xfrm>
        </p:grpSpPr>
        <p:sp>
          <p:nvSpPr>
            <p:cNvPr id="5" name="TextBox 6"/>
            <p:cNvSpPr txBox="1"/>
            <p:nvPr userDrawn="1"/>
          </p:nvSpPr>
          <p:spPr>
            <a:xfrm>
              <a:off x="2066557" y="3146182"/>
              <a:ext cx="4608512" cy="1345353"/>
            </a:xfrm>
            <a:prstGeom prst="rect">
              <a:avLst/>
            </a:prstGeom>
            <a:noFill/>
          </p:spPr>
          <p:txBody>
            <a:bodyPr wrap="square" lIns="68587" tIns="34293" rIns="68587" bIns="34293">
              <a:spAutoFit/>
            </a:bodyPr>
            <a:lstStyle/>
            <a:p>
              <a:pPr algn="l">
                <a:defRPr/>
              </a:pPr>
              <a:r>
                <a:rPr lang="en-US" altLang="zh-CN" sz="675" b="0" dirty="0" smtClean="0">
                  <a:solidFill>
                    <a:schemeClr val="tx1">
                      <a:lumMod val="65000"/>
                      <a:lumOff val="35000"/>
                    </a:schemeClr>
                  </a:solidFill>
                </a:rPr>
                <a:t>Copyright©2016 </a:t>
              </a:r>
              <a:r>
                <a:rPr lang="en-US" altLang="zh-CN" sz="675" b="0" dirty="0">
                  <a:solidFill>
                    <a:schemeClr val="tx1">
                      <a:lumMod val="65000"/>
                      <a:lumOff val="35000"/>
                    </a:schemeClr>
                  </a:solidFill>
                </a:rPr>
                <a:t>Huawei Technologies Co., Ltd. All Rights Reserved</a:t>
              </a:r>
              <a:r>
                <a:rPr lang="en-US" altLang="zh-CN" sz="675" b="0" dirty="0" smtClean="0">
                  <a:solidFill>
                    <a:schemeClr val="tx1">
                      <a:lumMod val="65000"/>
                      <a:lumOff val="35000"/>
                    </a:schemeClr>
                  </a:solidFill>
                </a:rPr>
                <a:t>.</a:t>
              </a:r>
            </a:p>
            <a:p>
              <a:pPr algn="l">
                <a:defRPr/>
              </a:pPr>
              <a:r>
                <a:rPr lang="en-US" altLang="zh-CN" sz="675" b="0" dirty="0" smtClean="0">
                  <a:solidFill>
                    <a:schemeClr val="tx1">
                      <a:lumMod val="65000"/>
                      <a:lumOff val="35000"/>
                    </a:schemeClr>
                  </a:solidFill>
                </a:rPr>
                <a:t>The </a:t>
              </a:r>
              <a:r>
                <a:rPr lang="en-US" altLang="zh-CN" sz="675" b="0" dirty="0">
                  <a:solidFill>
                    <a:schemeClr val="tx1">
                      <a:lumMod val="65000"/>
                      <a:lumOff val="35000"/>
                    </a:schemeClr>
                  </a:solidFill>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675" b="0" dirty="0">
                <a:solidFill>
                  <a:schemeClr val="tx1">
                    <a:lumMod val="65000"/>
                    <a:lumOff val="35000"/>
                  </a:schemeClr>
                </a:solidFill>
              </a:endParaRPr>
            </a:p>
          </p:txBody>
        </p:sp>
        <p:sp>
          <p:nvSpPr>
            <p:cNvPr id="6" name="TextBox 6"/>
            <p:cNvSpPr txBox="1"/>
            <p:nvPr userDrawn="1"/>
          </p:nvSpPr>
          <p:spPr>
            <a:xfrm>
              <a:off x="1896389" y="2298415"/>
              <a:ext cx="2873864" cy="675640"/>
            </a:xfrm>
            <a:prstGeom prst="rect">
              <a:avLst/>
            </a:prstGeom>
            <a:noFill/>
          </p:spPr>
          <p:txBody>
            <a:bodyPr wrap="square" lIns="68587" tIns="34293" rIns="68587" bIns="34293">
              <a:spAutoFit/>
            </a:bodyPr>
            <a:lstStyle/>
            <a:p>
              <a:pPr algn="ctr">
                <a:defRPr/>
              </a:pPr>
              <a:r>
                <a:rPr lang="en-US" altLang="zh-CN" sz="2850" dirty="0" smtClean="0">
                  <a:solidFill>
                    <a:schemeClr val="tx1">
                      <a:lumMod val="65000"/>
                      <a:lumOff val="35000"/>
                    </a:schemeClr>
                  </a:solidFill>
                </a:rPr>
                <a:t>Thank You.</a:t>
              </a:r>
              <a:endParaRPr lang="zh-CN" altLang="zh-CN" sz="2850" dirty="0">
                <a:solidFill>
                  <a:schemeClr val="tx1">
                    <a:lumMod val="65000"/>
                    <a:lumOff val="35000"/>
                  </a:schemeClr>
                </a:solidFill>
              </a:endParaRPr>
            </a:p>
          </p:txBody>
        </p:sp>
      </p:gr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6"/>
            <a:ext cx="2057400" cy="273844"/>
          </a:xfrm>
          <a:prstGeom prst="rect">
            <a:avLst/>
          </a:prstGeom>
        </p:spPr>
        <p:txBody>
          <a:bodyPr/>
          <a:lstStyle/>
          <a:p>
            <a:fld id="{ED7A6815-1E28-4D82-8BC5-7C1D7E153426}" type="datetimeFigureOut">
              <a:rPr lang="zh-CN" altLang="en-US" smtClean="0"/>
              <a:t>2018/8/13</a:t>
            </a:fld>
            <a:endParaRPr lang="zh-CN" altLang="en-US"/>
          </a:p>
        </p:txBody>
      </p:sp>
      <p:sp>
        <p:nvSpPr>
          <p:cNvPr id="3" name="页脚占位符 2"/>
          <p:cNvSpPr>
            <a:spLocks noGrp="1"/>
          </p:cNvSpPr>
          <p:nvPr>
            <p:ph type="ftr" sz="quarter" idx="11"/>
          </p:nvPr>
        </p:nvSpPr>
        <p:spPr>
          <a:xfrm>
            <a:off x="3028950" y="4767266"/>
            <a:ext cx="30861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457950" y="4767266"/>
            <a:ext cx="2057400" cy="273844"/>
          </a:xfrm>
          <a:prstGeom prst="rect">
            <a:avLst/>
          </a:prstGeom>
        </p:spPr>
        <p:txBody>
          <a:bodyPr/>
          <a:lstStyle/>
          <a:p>
            <a:fld id="{4EDFD76B-BF89-479F-AC44-E0B11B12AE5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88" y="33338"/>
            <a:ext cx="7745412" cy="65365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63" y="1231106"/>
            <a:ext cx="7929563" cy="3145631"/>
          </a:xfrm>
        </p:spPr>
        <p:txBody>
          <a:bodyPr/>
          <a:lstStyle/>
          <a:p>
            <a:pPr lvl="0"/>
            <a:endParaRPr lang="zh-CN" altLang="en-US" noProof="0" smtClean="0"/>
          </a:p>
        </p:txBody>
      </p:sp>
      <p:sp>
        <p:nvSpPr>
          <p:cNvPr id="4" name="Rectangle 10"/>
          <p:cNvSpPr>
            <a:spLocks noGrp="1" noChangeArrowheads="1"/>
          </p:cNvSpPr>
          <p:nvPr>
            <p:ph type="dt" sz="half" idx="10"/>
          </p:nvPr>
        </p:nvSpPr>
        <p:spPr>
          <a:xfrm>
            <a:off x="6361113" y="4867277"/>
            <a:ext cx="2097087" cy="341710"/>
          </a:xfrm>
          <a:prstGeom prst="rect">
            <a:avLst/>
          </a:prstGeom>
        </p:spPr>
        <p:txBody>
          <a:bodyPr/>
          <a:lstStyle>
            <a:lvl1pPr>
              <a:defRPr/>
            </a:lvl1pPr>
          </a:lstStyle>
          <a:p>
            <a:pPr>
              <a:defRPr/>
            </a:pPr>
            <a:r>
              <a:rPr lang="de-DE" altLang="zh-CN">
                <a:solidFill>
                  <a:srgbClr val="000000"/>
                </a:solidFill>
              </a:rPr>
              <a:t>Page </a:t>
            </a:r>
            <a:fld id="{B7205A92-D9BD-4684-9D68-87FFAF322211}" type="slidenum">
              <a:rPr lang="de-DE" altLang="zh-CN">
                <a:solidFill>
                  <a:srgbClr val="000000"/>
                </a:solidFill>
              </a:rPr>
              <a:t>‹#›</a:t>
            </a:fld>
            <a:endParaRPr lang="en-GB" altLang="zh-CN">
              <a:solidFill>
                <a:srgbClr val="000000"/>
              </a:solidFill>
            </a:endParaRPr>
          </a:p>
        </p:txBody>
      </p:sp>
    </p:spTree>
  </p:cSld>
  <p:clrMapOvr>
    <a:masterClrMapping/>
  </p:clrMapOvr>
  <p:transition advClick="0" advTm="8000"/>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3" y="1231106"/>
            <a:ext cx="3887787" cy="31456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51" y="1231106"/>
            <a:ext cx="3889375" cy="31456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6361114" y="4867276"/>
            <a:ext cx="2097087" cy="341710"/>
          </a:xfrm>
          <a:prstGeom prst="rect">
            <a:avLst/>
          </a:prstGeom>
        </p:spPr>
        <p:txBody>
          <a:bodyPr/>
          <a:lstStyle>
            <a:lvl1pPr>
              <a:defRPr/>
            </a:lvl1pPr>
          </a:lstStyle>
          <a:p>
            <a:pPr>
              <a:defRPr/>
            </a:pPr>
            <a:r>
              <a:rPr lang="de-DE" altLang="zh-CN"/>
              <a:t>Page </a:t>
            </a:r>
            <a:fld id="{319D78C1-10A3-457B-AED8-938078323C36}" type="slidenum">
              <a:rPr lang="de-DE" altLang="zh-CN"/>
              <a:t>‹#›</a:t>
            </a:fld>
            <a:endParaRPr lang="en-GB"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Rectangle 68"/>
          <p:cNvSpPr>
            <a:spLocks noGrp="1" noChangeArrowheads="1"/>
          </p:cNvSpPr>
          <p:nvPr>
            <p:ph idx="1"/>
          </p:nvPr>
        </p:nvSpPr>
        <p:spPr bwMode="auto">
          <a:xfrm>
            <a:off x="395288" y="1005875"/>
            <a:ext cx="8353425" cy="3618515"/>
          </a:xfrm>
          <a:prstGeom prst="rect">
            <a:avLst/>
          </a:prstGeom>
          <a:noFill/>
          <a:ln w="9525">
            <a:noFill/>
            <a:miter lim="800000"/>
          </a:ln>
        </p:spPr>
        <p:txBody>
          <a:bodyPr vert="horz" wrap="square" lIns="36000" tIns="18000" rIns="36000" bIns="18000" numCol="1" anchor="t" anchorCtr="0" compatLnSpc="1"/>
          <a:lstStyle>
            <a:lvl1pPr marL="133350" indent="-133350">
              <a:lnSpc>
                <a:spcPct val="120000"/>
              </a:lnSpc>
              <a:spcBef>
                <a:spcPts val="0"/>
              </a:spcBef>
              <a:buClr>
                <a:schemeClr val="bg1"/>
              </a:buClr>
              <a:buSzPct val="100000"/>
              <a:buFont typeface="Arial" panose="020B0604020202020204" pitchFamily="34" charset="0"/>
              <a:buChar char="•"/>
              <a:defRPr sz="1050" b="0" baseline="0">
                <a:solidFill>
                  <a:schemeClr val="bg1"/>
                </a:solidFill>
                <a:latin typeface="FrutigerNext LT Light" pitchFamily="34" charset="0"/>
                <a:ea typeface="华文细黑" panose="02010600040101010101" charset="-122"/>
              </a:defRPr>
            </a:lvl1pPr>
            <a:lvl2pPr marL="338455" indent="-137795">
              <a:lnSpc>
                <a:spcPct val="120000"/>
              </a:lnSpc>
              <a:spcBef>
                <a:spcPts val="0"/>
              </a:spcBef>
              <a:buClr>
                <a:schemeClr val="bg1"/>
              </a:buClr>
              <a:buSzPct val="100000"/>
              <a:buFont typeface="FrutigerNext LT Light" pitchFamily="34" charset="0"/>
              <a:buChar char="›"/>
              <a:defRPr sz="900" b="0" baseline="0">
                <a:solidFill>
                  <a:schemeClr val="bg1"/>
                </a:solidFill>
                <a:latin typeface="FrutigerNext LT Light" pitchFamily="34" charset="0"/>
                <a:ea typeface="华文细黑" panose="02010600040101010101" charset="-122"/>
              </a:defRPr>
            </a:lvl2pPr>
            <a:lvl3pPr marL="536575" indent="-132080">
              <a:lnSpc>
                <a:spcPct val="120000"/>
              </a:lnSpc>
              <a:spcBef>
                <a:spcPts val="0"/>
              </a:spcBef>
              <a:buClr>
                <a:schemeClr val="bg1"/>
              </a:buClr>
              <a:buFont typeface="FrutigerNext LT Light" pitchFamily="34" charset="0"/>
              <a:buChar char="»"/>
              <a:defRPr sz="825" b="0" baseline="0">
                <a:solidFill>
                  <a:schemeClr val="bg1"/>
                </a:solidFill>
                <a:latin typeface="FrutigerNext LT Light" pitchFamily="34" charset="0"/>
                <a:ea typeface="华文细黑" panose="02010600040101010101" charset="-122"/>
              </a:defRPr>
            </a:lvl3pPr>
            <a:lvl4pPr marL="736600" indent="-133350">
              <a:lnSpc>
                <a:spcPct val="120000"/>
              </a:lnSpc>
              <a:spcBef>
                <a:spcPts val="0"/>
              </a:spcBef>
              <a:buClr>
                <a:schemeClr val="bg1"/>
              </a:buClr>
              <a:buFont typeface="FrutigerNext LT Light" pitchFamily="34" charset="0"/>
              <a:buChar char="–"/>
              <a:defRPr sz="790" b="0" baseline="0">
                <a:solidFill>
                  <a:schemeClr val="bg1"/>
                </a:solidFill>
                <a:latin typeface="FrutigerNext LT Light" pitchFamily="34" charset="0"/>
                <a:ea typeface="华文细黑" panose="02010600040101010101" charset="-122"/>
              </a:defRPr>
            </a:lvl4pPr>
            <a:lvl5pPr marL="941705" indent="-133350">
              <a:lnSpc>
                <a:spcPct val="120000"/>
              </a:lnSpc>
              <a:spcBef>
                <a:spcPts val="0"/>
              </a:spcBef>
              <a:buClr>
                <a:schemeClr val="bg1"/>
              </a:buClr>
              <a:buFont typeface="FrutigerNext LT Light" pitchFamily="34" charset="0"/>
              <a:buChar char="~"/>
              <a:defRPr sz="750" b="0" baseline="0">
                <a:solidFill>
                  <a:schemeClr val="bg1"/>
                </a:solidFill>
                <a:latin typeface="FrutigerNext LT Light" pitchFamily="34" charset="0"/>
                <a:ea typeface="华文细黑" panose="02010600040101010101" charset="-122"/>
              </a:defRPr>
            </a:lvl5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6" name="标题 1"/>
          <p:cNvSpPr>
            <a:spLocks noGrp="1"/>
          </p:cNvSpPr>
          <p:nvPr>
            <p:ph type="title"/>
          </p:nvPr>
        </p:nvSpPr>
        <p:spPr>
          <a:xfrm>
            <a:off x="611561" y="141481"/>
            <a:ext cx="7674222" cy="773303"/>
          </a:xfrm>
          <a:prstGeom prst="rect">
            <a:avLst/>
          </a:prstGeom>
        </p:spPr>
        <p:txBody>
          <a:bodyPr anchor="ctr" anchorCtr="0"/>
          <a:lstStyle>
            <a:lvl1pPr algn="l">
              <a:defRPr sz="2400" b="1" baseline="0">
                <a:solidFill>
                  <a:schemeClr val="bg1"/>
                </a:solidFill>
                <a:latin typeface="Arial" panose="020B0604020202020204" pitchFamily="34" charset="0"/>
                <a:ea typeface="微软雅黑" panose="020B0503020204020204" pitchFamily="34" charset="-122"/>
              </a:defRPr>
            </a:lvl1pPr>
          </a:lstStyle>
          <a:p>
            <a:r>
              <a:rPr lang="zh-CN" altLang="en-US" smtClean="0"/>
              <a:t>单击此处编辑母版标题样式</a:t>
            </a: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7508889" y="4192193"/>
            <a:ext cx="763588" cy="572691"/>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586979"/>
            <a:ext cx="9144000" cy="2857500"/>
          </a:xfrm>
          <a:prstGeom prst="rect">
            <a:avLst/>
          </a:prstGeom>
          <a:noFill/>
          <a:ln w="9525">
            <a:noFill/>
            <a:miter lim="800000"/>
            <a:headEnd/>
            <a:tailEnd/>
          </a:ln>
        </p:spPr>
      </p:pic>
      <p:sp>
        <p:nvSpPr>
          <p:cNvPr id="6" name="Text Box 20"/>
          <p:cNvSpPr txBox="1">
            <a:spLocks noChangeArrowheads="1"/>
          </p:cNvSpPr>
          <p:nvPr/>
        </p:nvSpPr>
        <p:spPr bwMode="auto">
          <a:xfrm>
            <a:off x="652494" y="4655394"/>
            <a:ext cx="2214880" cy="198120"/>
          </a:xfrm>
          <a:prstGeom prst="rect">
            <a:avLst/>
          </a:prstGeom>
          <a:noFill/>
          <a:ln w="9525">
            <a:noFill/>
            <a:miter lim="800000"/>
          </a:ln>
        </p:spPr>
        <p:txBody>
          <a:bodyPr wrap="none" lIns="59802" tIns="29915" rIns="59802" bIns="29915">
            <a:spAutoFit/>
          </a:bodyPr>
          <a:lstStyle/>
          <a:p>
            <a:pPr defTabSz="797560" eaLnBrk="0" hangingPunct="0">
              <a:defRPr/>
            </a:pPr>
            <a:r>
              <a:rPr lang="en-US" altLang="zh-CN" sz="900" dirty="0" err="1">
                <a:solidFill>
                  <a:schemeClr val="tx1"/>
                </a:solidFill>
                <a:latin typeface="FrutigerNext LT Bold" pitchFamily="1" charset="0"/>
              </a:rPr>
              <a:t>HUAWEI</a:t>
            </a:r>
            <a:r>
              <a:rPr lang="en-US" altLang="zh-CN" sz="900" dirty="0">
                <a:solidFill>
                  <a:schemeClr val="tx1"/>
                </a:solidFill>
                <a:latin typeface="FrutigerNext LT Bold" pitchFamily="1" charset="0"/>
              </a:rPr>
              <a:t> TECHNOLOGIES CO., LTD.</a:t>
            </a:r>
            <a:endParaRPr lang="en-US" altLang="zh-CN" sz="1725" dirty="0">
              <a:solidFill>
                <a:schemeClr val="tx1"/>
              </a:solidFill>
              <a:latin typeface="Arial" panose="020B0604020202020204" pitchFamily="34" charset="0"/>
            </a:endParaRPr>
          </a:p>
        </p:txBody>
      </p:sp>
      <p:sp>
        <p:nvSpPr>
          <p:cNvPr id="7" name="Text Box 22"/>
          <p:cNvSpPr txBox="1">
            <a:spLocks noChangeArrowheads="1"/>
          </p:cNvSpPr>
          <p:nvPr/>
        </p:nvSpPr>
        <p:spPr bwMode="auto">
          <a:xfrm>
            <a:off x="7224715" y="3070646"/>
            <a:ext cx="1085215" cy="198120"/>
          </a:xfrm>
          <a:prstGeom prst="rect">
            <a:avLst/>
          </a:prstGeom>
          <a:noFill/>
          <a:ln w="9525">
            <a:noFill/>
            <a:miter lim="800000"/>
          </a:ln>
        </p:spPr>
        <p:txBody>
          <a:bodyPr wrap="none" lIns="59802" tIns="29915" rIns="59802" bIns="29915">
            <a:spAutoFit/>
          </a:bodyPr>
          <a:lstStyle/>
          <a:p>
            <a:pPr defTabSz="797560" eaLnBrk="0" hangingPunct="0">
              <a:defRPr/>
            </a:pPr>
            <a:r>
              <a:rPr lang="en-US" altLang="zh-CN" sz="900" dirty="0" err="1">
                <a:ea typeface="MS PGothic" panose="020B0600070205080204" pitchFamily="34" charset="-128"/>
              </a:rPr>
              <a:t>www.huawei.com</a:t>
            </a:r>
            <a:endParaRPr lang="en-US" altLang="zh-CN" sz="900" dirty="0">
              <a:ea typeface="MS PGothic" panose="020B0600070205080204" pitchFamily="34" charset="-128"/>
            </a:endParaRPr>
          </a:p>
        </p:txBody>
      </p:sp>
      <p:sp>
        <p:nvSpPr>
          <p:cNvPr id="8" name="Rectangle 23"/>
          <p:cNvSpPr>
            <a:spLocks noChangeArrowheads="1"/>
          </p:cNvSpPr>
          <p:nvPr/>
        </p:nvSpPr>
        <p:spPr bwMode="auto">
          <a:xfrm>
            <a:off x="3984641" y="4655394"/>
            <a:ext cx="1327150" cy="198120"/>
          </a:xfrm>
          <a:prstGeom prst="rect">
            <a:avLst/>
          </a:prstGeom>
          <a:noFill/>
          <a:ln w="9525" algn="ctr">
            <a:noFill/>
            <a:miter lim="800000"/>
          </a:ln>
          <a:effectLst/>
        </p:spPr>
        <p:txBody>
          <a:bodyPr wrap="none" lIns="59777" tIns="29901" rIns="59777" bIns="29901">
            <a:spAutoFit/>
          </a:bodyPr>
          <a:lstStyle/>
          <a:p>
            <a:pPr defTabSz="797560" eaLnBrk="0" hangingPunct="0">
              <a:defRPr/>
            </a:pPr>
            <a:r>
              <a:rPr lang="en-US" altLang="zh-CN" sz="900" dirty="0" err="1">
                <a:solidFill>
                  <a:schemeClr val="tx1"/>
                </a:solidFill>
                <a:latin typeface="FrutigerNext LT Bold" pitchFamily="1" charset="0"/>
                <a:ea typeface="MS PGothic" panose="020B0600070205080204" pitchFamily="34" charset="-128"/>
              </a:rPr>
              <a:t>Huawei</a:t>
            </a:r>
            <a:r>
              <a:rPr lang="en-US" altLang="zh-CN" sz="900" dirty="0">
                <a:solidFill>
                  <a:schemeClr val="tx1"/>
                </a:solidFill>
                <a:latin typeface="FrutigerNext LT Bold" pitchFamily="1" charset="0"/>
                <a:ea typeface="MS PGothic" panose="020B0600070205080204" pitchFamily="34" charset="-128"/>
              </a:rPr>
              <a:t> Confidential </a:t>
            </a:r>
          </a:p>
        </p:txBody>
      </p:sp>
      <p:sp>
        <p:nvSpPr>
          <p:cNvPr id="9" name="Rectangle 25"/>
          <p:cNvSpPr>
            <a:spLocks noChangeArrowheads="1"/>
          </p:cNvSpPr>
          <p:nvPr/>
        </p:nvSpPr>
        <p:spPr bwMode="auto">
          <a:xfrm>
            <a:off x="6792944" y="185756"/>
            <a:ext cx="1112520" cy="233045"/>
          </a:xfrm>
          <a:prstGeom prst="rect">
            <a:avLst/>
          </a:prstGeom>
          <a:noFill/>
          <a:ln w="9525" algn="ctr">
            <a:noFill/>
            <a:miter lim="800000"/>
          </a:ln>
          <a:effectLst/>
        </p:spPr>
        <p:txBody>
          <a:bodyPr wrap="none" lIns="59777" tIns="29901" rIns="59777" bIns="29901">
            <a:spAutoFit/>
          </a:bodyPr>
          <a:lstStyle/>
          <a:p>
            <a:pPr defTabSz="797560" eaLnBrk="0" hangingPunct="0">
              <a:defRPr/>
            </a:pPr>
            <a:r>
              <a:rPr lang="en-US" altLang="zh-CN" sz="1125" b="1" dirty="0">
                <a:solidFill>
                  <a:srgbClr val="666666"/>
                </a:solidFill>
                <a:ea typeface="MS PGothic" panose="020B0600070205080204" pitchFamily="34" charset="-128"/>
              </a:rPr>
              <a:t>Security Level:</a:t>
            </a:r>
            <a:r>
              <a:rPr lang="zh-CN" altLang="en-US" sz="1125" b="1" dirty="0">
                <a:solidFill>
                  <a:srgbClr val="666666"/>
                </a:solidFill>
                <a:ea typeface="MS PGothic" panose="020B0600070205080204" pitchFamily="34" charset="-128"/>
              </a:rPr>
              <a:t> </a:t>
            </a:r>
          </a:p>
        </p:txBody>
      </p:sp>
      <p:sp>
        <p:nvSpPr>
          <p:cNvPr id="10" name="Text Box 66"/>
          <p:cNvSpPr txBox="1">
            <a:spLocks noChangeArrowheads="1"/>
          </p:cNvSpPr>
          <p:nvPr/>
        </p:nvSpPr>
        <p:spPr bwMode="auto">
          <a:xfrm>
            <a:off x="-1968487" y="991801"/>
            <a:ext cx="1968500" cy="3072130"/>
          </a:xfrm>
          <a:prstGeom prst="rect">
            <a:avLst/>
          </a:prstGeom>
          <a:noFill/>
          <a:ln w="9525" algn="ctr">
            <a:noFill/>
            <a:miter lim="800000"/>
          </a:ln>
          <a:effectLst/>
        </p:spPr>
        <p:txBody>
          <a:bodyPr lIns="59811" tIns="29918" rIns="59811" bIns="29918">
            <a:spAutoFit/>
          </a:bodyPr>
          <a:lstStyle/>
          <a:p>
            <a:pPr algn="r" defTabSz="797560" eaLnBrk="0" hangingPunct="0">
              <a:lnSpc>
                <a:spcPct val="125000"/>
              </a:lnSpc>
              <a:defRPr/>
            </a:pPr>
            <a:r>
              <a:rPr lang="zh-CN" altLang="en-US" sz="900" dirty="0">
                <a:latin typeface="Arial" panose="020B0604020202020204" pitchFamily="34" charset="0"/>
                <a:ea typeface="华文细黑" panose="02010600040101010101" charset="-122"/>
              </a:rPr>
              <a:t>英文标题</a:t>
            </a:r>
            <a:r>
              <a:rPr lang="en-US" altLang="zh-CN" sz="900" dirty="0">
                <a:latin typeface="Arial" panose="020B0604020202020204" pitchFamily="34" charset="0"/>
                <a:ea typeface="华文细黑" panose="02010600040101010101" charset="-122"/>
              </a:rPr>
              <a:t>:40-</a:t>
            </a:r>
            <a:r>
              <a:rPr lang="en-US" altLang="zh-CN" sz="900" dirty="0" err="1">
                <a:latin typeface="Arial" panose="020B0604020202020204" pitchFamily="34" charset="0"/>
                <a:ea typeface="华文细黑" panose="02010600040101010101" charset="-122"/>
              </a:rPr>
              <a:t>47pt</a:t>
            </a:r>
            <a:r>
              <a:rPr lang="en-US" altLang="zh-CN" sz="900" dirty="0">
                <a:latin typeface="Arial" panose="020B0604020202020204" pitchFamily="34" charset="0"/>
                <a:ea typeface="华文细黑" panose="02010600040101010101" charset="-122"/>
              </a:rPr>
              <a:t>  </a:t>
            </a:r>
          </a:p>
          <a:p>
            <a:pPr algn="r" defTabSz="797560" eaLnBrk="0" hangingPunct="0">
              <a:lnSpc>
                <a:spcPct val="125000"/>
              </a:lnSpc>
              <a:defRPr/>
            </a:pPr>
            <a:r>
              <a:rPr lang="zh-CN" altLang="en-US" sz="900" dirty="0">
                <a:latin typeface="Arial" panose="020B0604020202020204" pitchFamily="34" charset="0"/>
                <a:ea typeface="华文细黑" panose="02010600040101010101" charset="-122"/>
              </a:rPr>
              <a:t>副标题</a:t>
            </a:r>
            <a:r>
              <a:rPr lang="en-US" altLang="zh-CN" sz="900" dirty="0">
                <a:latin typeface="Arial" panose="020B0604020202020204" pitchFamily="34" charset="0"/>
                <a:ea typeface="华文细黑" panose="02010600040101010101" charset="-122"/>
              </a:rPr>
              <a:t>:26-</a:t>
            </a:r>
            <a:r>
              <a:rPr lang="en-US" altLang="zh-CN" sz="900" dirty="0" err="1">
                <a:latin typeface="Arial" panose="020B0604020202020204" pitchFamily="34" charset="0"/>
                <a:ea typeface="华文细黑" panose="02010600040101010101" charset="-122"/>
              </a:rPr>
              <a:t>30pt</a:t>
            </a:r>
            <a:endParaRPr lang="en-US" altLang="zh-CN" sz="900" dirty="0">
              <a:latin typeface="Arial" panose="020B0604020202020204" pitchFamily="34" charset="0"/>
              <a:ea typeface="华文细黑" panose="02010600040101010101" charset="-122"/>
            </a:endParaRPr>
          </a:p>
          <a:p>
            <a:pPr algn="r" defTabSz="797560" eaLnBrk="0" hangingPunct="0">
              <a:lnSpc>
                <a:spcPct val="125000"/>
              </a:lnSpc>
              <a:defRPr/>
            </a:pPr>
            <a:r>
              <a:rPr lang="zh-CN" altLang="en-US" sz="900" dirty="0">
                <a:latin typeface="Arial" panose="020B0604020202020204" pitchFamily="34" charset="0"/>
                <a:ea typeface="华文细黑" panose="02010600040101010101" charset="-122"/>
              </a:rPr>
              <a:t>字体颜色</a:t>
            </a:r>
            <a:r>
              <a:rPr lang="en-US" altLang="zh-CN" sz="900" dirty="0">
                <a:latin typeface="Arial" panose="020B0604020202020204" pitchFamily="34" charset="0"/>
                <a:ea typeface="华文细黑" panose="02010600040101010101" charset="-122"/>
              </a:rPr>
              <a:t>:</a:t>
            </a:r>
            <a:r>
              <a:rPr lang="zh-CN" altLang="en-US" sz="900" dirty="0">
                <a:latin typeface="Arial" panose="020B0604020202020204" pitchFamily="34" charset="0"/>
                <a:ea typeface="华文细黑" panose="02010600040101010101" charset="-122"/>
              </a:rPr>
              <a:t>反白</a:t>
            </a:r>
          </a:p>
          <a:p>
            <a:pPr algn="r" defTabSz="797560" eaLnBrk="0" hangingPunct="0">
              <a:lnSpc>
                <a:spcPct val="125000"/>
              </a:lnSpc>
              <a:defRPr/>
            </a:pPr>
            <a:r>
              <a:rPr lang="zh-CN" altLang="en-US" sz="900" dirty="0">
                <a:latin typeface="Arial" panose="020B0604020202020204" pitchFamily="34" charset="0"/>
                <a:ea typeface="华文细黑" panose="02010600040101010101" charset="-122"/>
              </a:rPr>
              <a:t>内部使用字体 </a:t>
            </a:r>
            <a:r>
              <a:rPr lang="en-US" altLang="zh-CN" sz="900" dirty="0">
                <a:latin typeface="Arial" panose="020B0604020202020204" pitchFamily="34" charset="0"/>
                <a:ea typeface="华文细黑" panose="02010600040101010101" charset="-122"/>
              </a:rPr>
              <a:t>:</a:t>
            </a:r>
          </a:p>
          <a:p>
            <a:pPr algn="r" defTabSz="797560" eaLnBrk="0" hangingPunct="0">
              <a:lnSpc>
                <a:spcPct val="125000"/>
              </a:lnSpc>
              <a:defRPr/>
            </a:pPr>
            <a:r>
              <a:rPr lang="en-US" altLang="zh-CN" sz="900" dirty="0" err="1">
                <a:latin typeface="Arial" panose="020B0604020202020204" pitchFamily="34" charset="0"/>
                <a:ea typeface="华文细黑" panose="02010600040101010101" charset="-122"/>
              </a:rPr>
              <a:t>FrutigerNext</a:t>
            </a:r>
            <a:r>
              <a:rPr lang="en-US" altLang="zh-CN" sz="900" dirty="0">
                <a:latin typeface="Arial" panose="020B0604020202020204" pitchFamily="34" charset="0"/>
                <a:ea typeface="华文细黑" panose="02010600040101010101" charset="-122"/>
              </a:rPr>
              <a:t> LT Medium</a:t>
            </a:r>
          </a:p>
          <a:p>
            <a:pPr algn="r" defTabSz="797560" eaLnBrk="0" hangingPunct="0">
              <a:lnSpc>
                <a:spcPct val="125000"/>
              </a:lnSpc>
              <a:defRPr/>
            </a:pPr>
            <a:r>
              <a:rPr lang="zh-CN" altLang="en-US" sz="900" dirty="0">
                <a:latin typeface="Arial" panose="020B0604020202020204" pitchFamily="34" charset="0"/>
                <a:ea typeface="华文细黑" panose="02010600040101010101" charset="-122"/>
              </a:rPr>
              <a:t>外部使用字体 </a:t>
            </a:r>
            <a:r>
              <a:rPr lang="en-US" altLang="zh-CN" sz="900" dirty="0">
                <a:latin typeface="Arial" panose="020B0604020202020204" pitchFamily="34" charset="0"/>
                <a:ea typeface="华文细黑" panose="02010600040101010101" charset="-122"/>
              </a:rPr>
              <a:t>: Arial</a:t>
            </a:r>
            <a:endParaRPr lang="zh-CN" altLang="en-US" sz="900" dirty="0">
              <a:latin typeface="Arial" panose="020B0604020202020204" pitchFamily="34" charset="0"/>
              <a:ea typeface="华文细黑" panose="02010600040101010101" charset="-122"/>
            </a:endParaRPr>
          </a:p>
          <a:p>
            <a:pPr algn="r" defTabSz="797560" eaLnBrk="0" hangingPunct="0">
              <a:lnSpc>
                <a:spcPct val="125000"/>
              </a:lnSpc>
              <a:defRPr/>
            </a:pPr>
            <a:endParaRPr lang="zh-CN" altLang="en-US" sz="900" dirty="0">
              <a:latin typeface="Arial" panose="020B0604020202020204" pitchFamily="34" charset="0"/>
              <a:ea typeface="华文细黑" panose="02010600040101010101" charset="-122"/>
            </a:endParaRPr>
          </a:p>
          <a:p>
            <a:pPr algn="r" defTabSz="797560" eaLnBrk="0" hangingPunct="0">
              <a:lnSpc>
                <a:spcPct val="125000"/>
              </a:lnSpc>
              <a:defRPr/>
            </a:pPr>
            <a:endParaRPr lang="zh-CN" altLang="en-US" sz="900" dirty="0">
              <a:latin typeface="Arial" panose="020B0604020202020204" pitchFamily="34" charset="0"/>
              <a:ea typeface="华文细黑" panose="02010600040101010101" charset="-122"/>
            </a:endParaRPr>
          </a:p>
          <a:p>
            <a:pPr algn="r" defTabSz="797560" eaLnBrk="0" hangingPunct="0">
              <a:lnSpc>
                <a:spcPct val="125000"/>
              </a:lnSpc>
              <a:defRPr/>
            </a:pPr>
            <a:r>
              <a:rPr lang="zh-CN" altLang="en-US" sz="900" dirty="0">
                <a:latin typeface="Arial" panose="020B0604020202020204" pitchFamily="34" charset="0"/>
                <a:ea typeface="华文细黑" panose="02010600040101010101" charset="-122"/>
              </a:rPr>
              <a:t>中文标题</a:t>
            </a:r>
            <a:r>
              <a:rPr lang="en-US" altLang="zh-CN" sz="900" dirty="0">
                <a:latin typeface="Arial" panose="020B0604020202020204" pitchFamily="34" charset="0"/>
                <a:ea typeface="华文细黑" panose="02010600040101010101" charset="-122"/>
              </a:rPr>
              <a:t>:35-</a:t>
            </a:r>
            <a:r>
              <a:rPr lang="en-US" altLang="zh-CN" sz="900" dirty="0" err="1">
                <a:latin typeface="Arial" panose="020B0604020202020204" pitchFamily="34" charset="0"/>
                <a:ea typeface="华文细黑" panose="02010600040101010101" charset="-122"/>
              </a:rPr>
              <a:t>47pt</a:t>
            </a:r>
            <a:endParaRPr lang="en-US" altLang="zh-CN" sz="900" dirty="0">
              <a:latin typeface="Arial" panose="020B0604020202020204" pitchFamily="34" charset="0"/>
              <a:ea typeface="华文细黑" panose="02010600040101010101" charset="-122"/>
            </a:endParaRPr>
          </a:p>
          <a:p>
            <a:pPr algn="r" defTabSz="797560" eaLnBrk="0" hangingPunct="0">
              <a:lnSpc>
                <a:spcPct val="125000"/>
              </a:lnSpc>
              <a:defRPr/>
            </a:pPr>
            <a:r>
              <a:rPr lang="zh-CN" altLang="en-US" sz="900" dirty="0">
                <a:latin typeface="Arial" panose="020B0604020202020204" pitchFamily="34" charset="0"/>
                <a:ea typeface="华文细黑" panose="02010600040101010101" charset="-122"/>
              </a:rPr>
              <a:t>字体</a:t>
            </a:r>
            <a:r>
              <a:rPr lang="en-US" altLang="zh-CN" sz="900" dirty="0">
                <a:latin typeface="Arial" panose="020B0604020202020204" pitchFamily="34" charset="0"/>
                <a:ea typeface="华文细黑" panose="02010600040101010101" charset="-122"/>
              </a:rPr>
              <a:t>:</a:t>
            </a:r>
            <a:r>
              <a:rPr lang="zh-CN" altLang="en-US" sz="900" dirty="0">
                <a:latin typeface="Arial" panose="020B0604020202020204" pitchFamily="34" charset="0"/>
                <a:ea typeface="华文细黑" panose="02010600040101010101" charset="-122"/>
              </a:rPr>
              <a:t>黑体</a:t>
            </a:r>
          </a:p>
          <a:p>
            <a:pPr algn="r" defTabSz="797560" eaLnBrk="0" hangingPunct="0">
              <a:lnSpc>
                <a:spcPct val="125000"/>
              </a:lnSpc>
              <a:defRPr/>
            </a:pPr>
            <a:r>
              <a:rPr lang="en-US" altLang="zh-CN" sz="900" dirty="0">
                <a:latin typeface="Arial" panose="020B0604020202020204" pitchFamily="34" charset="0"/>
                <a:ea typeface="华文细黑" panose="02010600040101010101" charset="-122"/>
              </a:rPr>
              <a:t>  </a:t>
            </a:r>
            <a:r>
              <a:rPr lang="zh-CN" altLang="en-US" sz="900" dirty="0">
                <a:latin typeface="Arial" panose="020B0604020202020204" pitchFamily="34" charset="0"/>
                <a:ea typeface="华文细黑" panose="02010600040101010101" charset="-122"/>
              </a:rPr>
              <a:t>副标题</a:t>
            </a:r>
            <a:r>
              <a:rPr lang="en-US" altLang="zh-CN" sz="900" dirty="0">
                <a:latin typeface="Arial" panose="020B0604020202020204" pitchFamily="34" charset="0"/>
                <a:ea typeface="华文细黑" panose="02010600040101010101" charset="-122"/>
              </a:rPr>
              <a:t>:24-</a:t>
            </a:r>
            <a:r>
              <a:rPr lang="en-US" altLang="zh-CN" sz="900" dirty="0" err="1">
                <a:latin typeface="Arial" panose="020B0604020202020204" pitchFamily="34" charset="0"/>
                <a:ea typeface="华文细黑" panose="02010600040101010101" charset="-122"/>
              </a:rPr>
              <a:t>28pt</a:t>
            </a:r>
            <a:endParaRPr lang="zh-CN" altLang="en-US" sz="900" dirty="0">
              <a:latin typeface="Arial" panose="020B0604020202020204" pitchFamily="34" charset="0"/>
              <a:ea typeface="华文细黑" panose="02010600040101010101" charset="-122"/>
            </a:endParaRPr>
          </a:p>
          <a:p>
            <a:pPr algn="r" defTabSz="797560" eaLnBrk="0" hangingPunct="0">
              <a:lnSpc>
                <a:spcPct val="125000"/>
              </a:lnSpc>
              <a:defRPr/>
            </a:pPr>
            <a:r>
              <a:rPr lang="zh-CN" altLang="en-US" sz="900" dirty="0">
                <a:latin typeface="Arial" panose="020B0604020202020204" pitchFamily="34" charset="0"/>
                <a:ea typeface="华文细黑" panose="02010600040101010101" charset="-122"/>
              </a:rPr>
              <a:t>字体颜色</a:t>
            </a:r>
            <a:r>
              <a:rPr lang="en-US" altLang="zh-CN" sz="900" dirty="0">
                <a:latin typeface="Arial" panose="020B0604020202020204" pitchFamily="34" charset="0"/>
                <a:ea typeface="华文细黑" panose="02010600040101010101" charset="-122"/>
              </a:rPr>
              <a:t>:</a:t>
            </a:r>
            <a:r>
              <a:rPr lang="zh-CN" altLang="en-US" sz="900" dirty="0">
                <a:latin typeface="Arial" panose="020B0604020202020204" pitchFamily="34" charset="0"/>
                <a:ea typeface="华文细黑" panose="02010600040101010101" charset="-122"/>
              </a:rPr>
              <a:t>反白</a:t>
            </a:r>
          </a:p>
          <a:p>
            <a:pPr algn="r" defTabSz="797560" eaLnBrk="0" hangingPunct="0">
              <a:lnSpc>
                <a:spcPct val="125000"/>
              </a:lnSpc>
              <a:defRPr/>
            </a:pPr>
            <a:r>
              <a:rPr lang="zh-CN" altLang="en-US" sz="900" dirty="0">
                <a:latin typeface="Arial" panose="020B0604020202020204" pitchFamily="34" charset="0"/>
                <a:ea typeface="华文细黑" panose="02010600040101010101" charset="-122"/>
              </a:rPr>
              <a:t>字体</a:t>
            </a:r>
            <a:r>
              <a:rPr lang="en-US" altLang="zh-CN" sz="900" dirty="0">
                <a:latin typeface="Arial" panose="020B0604020202020204" pitchFamily="34" charset="0"/>
                <a:ea typeface="华文细黑" panose="02010600040101010101" charset="-122"/>
              </a:rPr>
              <a:t>:</a:t>
            </a:r>
            <a:r>
              <a:rPr lang="zh-CN" altLang="en-US" sz="900" dirty="0">
                <a:latin typeface="Arial" panose="020B0604020202020204" pitchFamily="34" charset="0"/>
                <a:ea typeface="华文细黑" panose="02010600040101010101" charset="-122"/>
              </a:rPr>
              <a:t>细黑体</a:t>
            </a:r>
          </a:p>
          <a:p>
            <a:pPr algn="r" defTabSz="797560" eaLnBrk="0" hangingPunct="0">
              <a:lnSpc>
                <a:spcPct val="125000"/>
              </a:lnSpc>
              <a:defRPr/>
            </a:pPr>
            <a:endParaRPr lang="zh-CN" altLang="en-US" sz="900" dirty="0">
              <a:latin typeface="Arial" panose="020B0604020202020204" pitchFamily="34" charset="0"/>
              <a:ea typeface="华文细黑" panose="02010600040101010101" charset="-122"/>
            </a:endParaRPr>
          </a:p>
          <a:p>
            <a:pPr algn="r" defTabSz="797560" eaLnBrk="0" hangingPunct="0">
              <a:lnSpc>
                <a:spcPct val="125000"/>
              </a:lnSpc>
              <a:defRPr/>
            </a:pPr>
            <a:endParaRPr lang="zh-CN" altLang="en-US" sz="900" dirty="0">
              <a:latin typeface="Arial" panose="020B0604020202020204" pitchFamily="34" charset="0"/>
              <a:ea typeface="华文细黑" panose="02010600040101010101" charset="-122"/>
            </a:endParaRPr>
          </a:p>
          <a:p>
            <a:pPr algn="r" defTabSz="797560" eaLnBrk="0" hangingPunct="0">
              <a:lnSpc>
                <a:spcPct val="125000"/>
              </a:lnSpc>
              <a:defRPr/>
            </a:pPr>
            <a:endParaRPr lang="zh-CN" altLang="en-US" sz="900" dirty="0">
              <a:latin typeface="Arial" panose="020B0604020202020204" pitchFamily="34" charset="0"/>
              <a:ea typeface="华文细黑" panose="02010600040101010101" charset="-122"/>
            </a:endParaRPr>
          </a:p>
          <a:p>
            <a:pPr algn="r" defTabSz="797560" eaLnBrk="0" hangingPunct="0">
              <a:lnSpc>
                <a:spcPct val="125000"/>
              </a:lnSpc>
              <a:spcBef>
                <a:spcPct val="50000"/>
              </a:spcBef>
              <a:defRPr/>
            </a:pPr>
            <a:endParaRPr lang="zh-CN" altLang="en-US" sz="900" dirty="0">
              <a:solidFill>
                <a:schemeClr val="tx1"/>
              </a:solidFill>
              <a:latin typeface="Arial" panose="020B0604020202020204" pitchFamily="34" charset="0"/>
              <a:ea typeface="华文细黑" panose="02010600040101010101" charset="-122"/>
            </a:endParaRPr>
          </a:p>
        </p:txBody>
      </p:sp>
      <p:sp>
        <p:nvSpPr>
          <p:cNvPr id="44047" name="Rectangle 15"/>
          <p:cNvSpPr>
            <a:spLocks noGrp="1" noChangeArrowheads="1"/>
          </p:cNvSpPr>
          <p:nvPr>
            <p:ph type="ctrTitle" sz="quarter"/>
          </p:nvPr>
        </p:nvSpPr>
        <p:spPr>
          <a:xfrm>
            <a:off x="636633" y="1044182"/>
            <a:ext cx="5303837" cy="1250157"/>
          </a:xfrm>
        </p:spPr>
        <p:txBody>
          <a:bodyPr/>
          <a:lstStyle>
            <a:lvl1pPr>
              <a:defRPr sz="3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684242" y="2387210"/>
            <a:ext cx="5305425" cy="648890"/>
          </a:xfrm>
        </p:spPr>
        <p:txBody>
          <a:bodyPr lIns="79749" tIns="39891" rIns="79749" bIns="39891"/>
          <a:lstStyle>
            <a:lvl1pPr marL="0" indent="0">
              <a:buFont typeface="Wingdings" panose="05000000000000000000" pitchFamily="2" charset="2"/>
              <a:buNone/>
              <a:defRPr sz="2100">
                <a:solidFill>
                  <a:schemeClr val="bg1"/>
                </a:solidFill>
                <a:latin typeface="华文细黑" panose="02010600040101010101"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684213" y="211935"/>
            <a:ext cx="2133600" cy="355998"/>
          </a:xfrm>
        </p:spPr>
        <p:txBody>
          <a:bodyPr lIns="79749" tIns="39891" rIns="79749" bIns="39891"/>
          <a:lstStyle>
            <a:lvl1pPr>
              <a:lnSpc>
                <a:spcPct val="100000"/>
              </a:lnSpc>
              <a:defRPr>
                <a:latin typeface="FrutigerNext LT Regular" panose="020B0803040504020204" pitchFamily="34" charset="0"/>
              </a:defRPr>
            </a:lvl1pPr>
          </a:lstStyle>
          <a:p>
            <a:pPr>
              <a:defRPr/>
            </a:pPr>
            <a:fld id="{E2701859-77D4-40B7-9A95-6F3ACBFF1733}" type="datetime1">
              <a:rPr lang="zh-CN" altLang="en-US"/>
              <a:t>2018/8/13</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image" Target="../media/image9.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image" Target="../media/image8.png"/><Relationship Id="rId2" Type="http://schemas.openxmlformats.org/officeDocument/2006/relationships/slideLayout" Target="../slideLayouts/slideLayout10.xml"/><Relationship Id="rId16"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2.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9.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4.jpe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4.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5" Type="http://schemas.openxmlformats.org/officeDocument/2006/relationships/image" Target="../media/image9.png"/><Relationship Id="rId4"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9" Type="http://schemas.openxmlformats.org/officeDocument/2006/relationships/image" Target="../media/image19.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96298" y="720116"/>
            <a:ext cx="8230138" cy="857250"/>
          </a:xfrm>
          <a:prstGeom prst="rect">
            <a:avLst/>
          </a:prstGeom>
        </p:spPr>
        <p:txBody>
          <a:bodyPr vert="horz" lIns="45033" tIns="22516" rIns="45033" bIns="2251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96298" y="1714521"/>
            <a:ext cx="8230138" cy="2784929"/>
          </a:xfrm>
          <a:prstGeom prst="rect">
            <a:avLst/>
          </a:prstGeom>
        </p:spPr>
        <p:txBody>
          <a:bodyPr vert="horz" lIns="45033" tIns="22516" rIns="45033" bIns="2251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txStyles>
    <p:title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p:titleStyle>
    <p:bodyStyle>
      <a:lvl1pPr marL="168910" indent="-168910" algn="l" defTabSz="450215" rtl="0" eaLnBrk="1" latinLnBrk="0" hangingPunct="1">
        <a:spcBef>
          <a:spcPct val="20000"/>
        </a:spcBef>
        <a:buFont typeface="Arial" panose="020B0604020202020204" pitchFamily="34" charset="0"/>
        <a:buChar char="•"/>
        <a:defRPr sz="1800" kern="1200">
          <a:solidFill>
            <a:schemeClr val="bg1"/>
          </a:solidFill>
          <a:latin typeface="微软雅黑" panose="020B0503020204020204" pitchFamily="34" charset="-122"/>
          <a:ea typeface="微软雅黑" panose="020B0503020204020204" pitchFamily="34" charset="-122"/>
          <a:cs typeface="+mn-cs"/>
        </a:defRPr>
      </a:lvl1pPr>
      <a:lvl2pPr marL="365760" indent="-140970" algn="l" defTabSz="450215" rtl="0" eaLnBrk="1" latinLnBrk="0" hangingPunct="1">
        <a:spcBef>
          <a:spcPct val="20000"/>
        </a:spcBef>
        <a:buFont typeface="Arial" panose="020B0604020202020204" pitchFamily="34" charset="0"/>
        <a:buChar char="–"/>
        <a:defRPr sz="1600" kern="1200">
          <a:solidFill>
            <a:schemeClr val="bg1"/>
          </a:solidFill>
          <a:latin typeface="微软雅黑" panose="020B0503020204020204" pitchFamily="34" charset="-122"/>
          <a:ea typeface="微软雅黑" panose="020B0503020204020204" pitchFamily="34" charset="-122"/>
          <a:cs typeface="+mn-cs"/>
        </a:defRPr>
      </a:lvl2pPr>
      <a:lvl3pPr marL="562610" indent="-112395" algn="l" defTabSz="450215" rtl="0" eaLnBrk="1" latinLnBrk="0" hangingPunct="1">
        <a:spcBef>
          <a:spcPct val="20000"/>
        </a:spcBef>
        <a:buFont typeface="Arial" panose="020B0604020202020204" pitchFamily="34" charset="0"/>
        <a:buChar char="•"/>
        <a:defRPr sz="1400" kern="1200">
          <a:solidFill>
            <a:schemeClr val="bg1"/>
          </a:solidFill>
          <a:latin typeface="微软雅黑" panose="020B0503020204020204" pitchFamily="34" charset="-122"/>
          <a:ea typeface="微软雅黑" panose="020B0503020204020204" pitchFamily="34" charset="-122"/>
          <a:cs typeface="+mn-cs"/>
        </a:defRPr>
      </a:lvl3pPr>
      <a:lvl4pPr marL="788035" indent="-112395" algn="l" defTabSz="450215" rtl="0" eaLnBrk="1" latinLnBrk="0" hangingPunct="1">
        <a:spcBef>
          <a:spcPct val="20000"/>
        </a:spcBef>
        <a:buFont typeface="Arial" panose="020B0604020202020204" pitchFamily="34" charset="0"/>
        <a:buChar char="–"/>
        <a:defRPr sz="1200" kern="1200">
          <a:solidFill>
            <a:schemeClr val="bg1"/>
          </a:solidFill>
          <a:latin typeface="微软雅黑" panose="020B0503020204020204" pitchFamily="34" charset="-122"/>
          <a:ea typeface="微软雅黑" panose="020B0503020204020204" pitchFamily="34" charset="-122"/>
          <a:cs typeface="+mn-cs"/>
        </a:defRPr>
      </a:lvl4pPr>
      <a:lvl5pPr marL="1012825" indent="-112395" algn="l" defTabSz="450215" rtl="0" eaLnBrk="1" latinLnBrk="0" hangingPunct="1">
        <a:spcBef>
          <a:spcPct val="20000"/>
        </a:spcBef>
        <a:buFont typeface="Arial" panose="020B0604020202020204" pitchFamily="34" charset="0"/>
        <a:buChar char="»"/>
        <a:defRPr sz="1200" kern="1200">
          <a:solidFill>
            <a:schemeClr val="bg1"/>
          </a:solidFill>
          <a:latin typeface="微软雅黑" panose="020B0503020204020204" pitchFamily="34" charset="-122"/>
          <a:ea typeface="微软雅黑" panose="020B0503020204020204" pitchFamily="34" charset="-122"/>
          <a:cs typeface="+mn-cs"/>
        </a:defRPr>
      </a:lvl5pPr>
      <a:lvl6pPr marL="1238250" indent="-112395" algn="l" defTabSz="450215"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6pPr>
      <a:lvl7pPr marL="1463040" indent="-112395" algn="l" defTabSz="450215"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7pPr>
      <a:lvl8pPr marL="1688465" indent="-112395" algn="l" defTabSz="450215"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8pPr>
      <a:lvl9pPr marL="1913890" indent="-112395" algn="l" defTabSz="450215"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9pPr>
    </p:bodyStyle>
    <p:otherStyle>
      <a:defPPr>
        <a:defRPr lang="zh-CN"/>
      </a:defPPr>
      <a:lvl1pPr marL="0" algn="l" defTabSz="450215" rtl="0" eaLnBrk="1" latinLnBrk="0" hangingPunct="1">
        <a:defRPr sz="900" kern="1200">
          <a:solidFill>
            <a:schemeClr val="tx1"/>
          </a:solidFill>
          <a:latin typeface="+mn-lt"/>
          <a:ea typeface="+mn-ea"/>
          <a:cs typeface="+mn-cs"/>
        </a:defRPr>
      </a:lvl1pPr>
      <a:lvl2pPr marL="225425" algn="l" defTabSz="450215" rtl="0" eaLnBrk="1" latinLnBrk="0" hangingPunct="1">
        <a:defRPr sz="900" kern="1200">
          <a:solidFill>
            <a:schemeClr val="tx1"/>
          </a:solidFill>
          <a:latin typeface="+mn-lt"/>
          <a:ea typeface="+mn-ea"/>
          <a:cs typeface="+mn-cs"/>
        </a:defRPr>
      </a:lvl2pPr>
      <a:lvl3pPr marL="450215" algn="l" defTabSz="450215" rtl="0" eaLnBrk="1" latinLnBrk="0" hangingPunct="1">
        <a:defRPr sz="900" kern="1200">
          <a:solidFill>
            <a:schemeClr val="tx1"/>
          </a:solidFill>
          <a:latin typeface="+mn-lt"/>
          <a:ea typeface="+mn-ea"/>
          <a:cs typeface="+mn-cs"/>
        </a:defRPr>
      </a:lvl3pPr>
      <a:lvl4pPr marL="675640" algn="l" defTabSz="450215" rtl="0" eaLnBrk="1" latinLnBrk="0" hangingPunct="1">
        <a:defRPr sz="900" kern="1200">
          <a:solidFill>
            <a:schemeClr val="tx1"/>
          </a:solidFill>
          <a:latin typeface="+mn-lt"/>
          <a:ea typeface="+mn-ea"/>
          <a:cs typeface="+mn-cs"/>
        </a:defRPr>
      </a:lvl4pPr>
      <a:lvl5pPr marL="900430" algn="l" defTabSz="450215" rtl="0" eaLnBrk="1" latinLnBrk="0" hangingPunct="1">
        <a:defRPr sz="900" kern="1200">
          <a:solidFill>
            <a:schemeClr val="tx1"/>
          </a:solidFill>
          <a:latin typeface="+mn-lt"/>
          <a:ea typeface="+mn-ea"/>
          <a:cs typeface="+mn-cs"/>
        </a:defRPr>
      </a:lvl5pPr>
      <a:lvl6pPr marL="1125855" algn="l" defTabSz="450215" rtl="0" eaLnBrk="1" latinLnBrk="0" hangingPunct="1">
        <a:defRPr sz="900" kern="1200">
          <a:solidFill>
            <a:schemeClr val="tx1"/>
          </a:solidFill>
          <a:latin typeface="+mn-lt"/>
          <a:ea typeface="+mn-ea"/>
          <a:cs typeface="+mn-cs"/>
        </a:defRPr>
      </a:lvl6pPr>
      <a:lvl7pPr marL="1350645" algn="l" defTabSz="450215" rtl="0" eaLnBrk="1" latinLnBrk="0" hangingPunct="1">
        <a:defRPr sz="900" kern="1200">
          <a:solidFill>
            <a:schemeClr val="tx1"/>
          </a:solidFill>
          <a:latin typeface="+mn-lt"/>
          <a:ea typeface="+mn-ea"/>
          <a:cs typeface="+mn-cs"/>
        </a:defRPr>
      </a:lvl7pPr>
      <a:lvl8pPr marL="1576070" algn="l" defTabSz="450215" rtl="0" eaLnBrk="1" latinLnBrk="0" hangingPunct="1">
        <a:defRPr sz="900" kern="1200">
          <a:solidFill>
            <a:schemeClr val="tx1"/>
          </a:solidFill>
          <a:latin typeface="+mn-lt"/>
          <a:ea typeface="+mn-ea"/>
          <a:cs typeface="+mn-cs"/>
        </a:defRPr>
      </a:lvl8pPr>
      <a:lvl9pPr marL="1800860" algn="l" defTabSz="450215"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9" descr="dd"/>
          <p:cNvPicPr>
            <a:picLocks noChangeAspect="1" noChangeArrowheads="1"/>
          </p:cNvPicPr>
          <p:nvPr/>
        </p:nvPicPr>
        <p:blipFill>
          <a:blip r:embed="rId17" cstate="print"/>
          <a:srcRect/>
          <a:stretch>
            <a:fillRect/>
          </a:stretch>
        </p:blipFill>
        <p:spPr bwMode="auto">
          <a:xfrm>
            <a:off x="14" y="4668490"/>
            <a:ext cx="9150350" cy="477440"/>
          </a:xfrm>
          <a:prstGeom prst="rect">
            <a:avLst/>
          </a:prstGeom>
          <a:noFill/>
          <a:ln w="9525">
            <a:noFill/>
            <a:miter lim="800000"/>
            <a:headEnd/>
            <a:tailEnd/>
          </a:ln>
        </p:spPr>
      </p:pic>
      <p:sp>
        <p:nvSpPr>
          <p:cNvPr id="28680" name="Text Box 8"/>
          <p:cNvSpPr txBox="1">
            <a:spLocks noChangeArrowheads="1"/>
          </p:cNvSpPr>
          <p:nvPr/>
        </p:nvSpPr>
        <p:spPr bwMode="auto">
          <a:xfrm>
            <a:off x="652494" y="4829222"/>
            <a:ext cx="2214880" cy="198120"/>
          </a:xfrm>
          <a:prstGeom prst="rect">
            <a:avLst/>
          </a:prstGeom>
          <a:noFill/>
          <a:ln w="9525">
            <a:noFill/>
            <a:miter lim="800000"/>
          </a:ln>
        </p:spPr>
        <p:txBody>
          <a:bodyPr wrap="none" lIns="59802" tIns="29915" rIns="59802" bIns="29915">
            <a:spAutoFit/>
          </a:bodyPr>
          <a:lstStyle/>
          <a:p>
            <a:pPr defTabSz="797560" eaLnBrk="0" hangingPunct="0">
              <a:defRPr/>
            </a:pPr>
            <a:r>
              <a:rPr lang="en-US" altLang="zh-CN" sz="900" dirty="0" err="1">
                <a:solidFill>
                  <a:schemeClr val="tx1"/>
                </a:solidFill>
                <a:latin typeface="FrutigerNext LT Bold" pitchFamily="1" charset="0"/>
              </a:rPr>
              <a:t>HUAWEI</a:t>
            </a:r>
            <a:r>
              <a:rPr lang="en-US" altLang="zh-CN" sz="900" dirty="0">
                <a:solidFill>
                  <a:schemeClr val="tx1"/>
                </a:solidFill>
                <a:latin typeface="FrutigerNext LT Bold" pitchFamily="1" charset="0"/>
              </a:rPr>
              <a:t> TECHNOLOGIES CO., LTD.</a:t>
            </a:r>
            <a:endParaRPr lang="en-US" altLang="zh-CN" sz="1725" dirty="0">
              <a:solidFill>
                <a:schemeClr val="tx1"/>
              </a:solidFill>
              <a:latin typeface="Arial" panose="020B0604020202020204" pitchFamily="34" charset="0"/>
            </a:endParaRPr>
          </a:p>
        </p:txBody>
      </p:sp>
      <p:pic>
        <p:nvPicPr>
          <p:cNvPr id="2052" name="Picture 9" descr="8"/>
          <p:cNvPicPr>
            <a:picLocks noChangeAspect="1" noChangeArrowheads="1"/>
          </p:cNvPicPr>
          <p:nvPr/>
        </p:nvPicPr>
        <p:blipFill>
          <a:blip r:embed="rId18" cstate="print"/>
          <a:srcRect/>
          <a:stretch>
            <a:fillRect/>
          </a:stretch>
        </p:blipFill>
        <p:spPr bwMode="auto">
          <a:xfrm>
            <a:off x="7508892" y="4799439"/>
            <a:ext cx="1311275" cy="234553"/>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6361118" y="4867298"/>
            <a:ext cx="2097087" cy="341711"/>
          </a:xfrm>
          <a:prstGeom prst="rect">
            <a:avLst/>
          </a:prstGeom>
          <a:noFill/>
          <a:ln w="9525">
            <a:noFill/>
            <a:miter lim="800000"/>
          </a:ln>
          <a:effectLst/>
        </p:spPr>
        <p:txBody>
          <a:bodyPr vert="horz" wrap="square" lIns="0" tIns="0" rIns="0" bIns="0" numCol="1" anchor="t" anchorCtr="0" compatLnSpc="1"/>
          <a:lstStyle>
            <a:lvl1pPr eaLnBrk="0" hangingPunct="0">
              <a:lnSpc>
                <a:spcPct val="85000"/>
              </a:lnSpc>
              <a:defRPr>
                <a:solidFill>
                  <a:schemeClr val="tx1"/>
                </a:solidFill>
                <a:latin typeface="FrutigerNext LT Bold" pitchFamily="1" charset="0"/>
              </a:defRPr>
            </a:lvl1pPr>
          </a:lstStyle>
          <a:p>
            <a:pPr>
              <a:defRPr/>
            </a:pPr>
            <a:r>
              <a:rPr lang="de-DE" altLang="zh-CN"/>
              <a:t>Page </a:t>
            </a:r>
            <a:fld id="{4B912FC1-5A19-4003-834B-A957C71E555E}" type="slidenum">
              <a:rPr lang="de-DE" altLang="zh-CN"/>
              <a:t>‹#›</a:t>
            </a:fld>
            <a:endParaRPr lang="en-GB" altLang="zh-CN"/>
          </a:p>
        </p:txBody>
      </p:sp>
      <p:sp>
        <p:nvSpPr>
          <p:cNvPr id="2054" name="Rectangle 13"/>
          <p:cNvSpPr>
            <a:spLocks noGrp="1" noChangeArrowheads="1"/>
          </p:cNvSpPr>
          <p:nvPr>
            <p:ph type="title"/>
          </p:nvPr>
        </p:nvSpPr>
        <p:spPr bwMode="auto">
          <a:xfrm>
            <a:off x="395289" y="33338"/>
            <a:ext cx="7745412" cy="653655"/>
          </a:xfrm>
          <a:prstGeom prst="rect">
            <a:avLst/>
          </a:prstGeom>
          <a:noFill/>
          <a:ln w="9525">
            <a:noFill/>
            <a:miter lim="800000"/>
          </a:ln>
        </p:spPr>
        <p:txBody>
          <a:bodyPr vert="horz" wrap="square" lIns="79749" tIns="39891" rIns="79749" bIns="39891" numCol="1" anchor="ctr" anchorCtr="0" compatLnSpc="1"/>
          <a:lstStyle/>
          <a:p>
            <a:pPr lvl="0"/>
            <a:r>
              <a:rPr lang="zh-CN" altLang="en-US" smtClean="0"/>
              <a:t>单击此处编辑母版标题样式</a:t>
            </a:r>
          </a:p>
        </p:txBody>
      </p:sp>
      <p:sp>
        <p:nvSpPr>
          <p:cNvPr id="28693" name="Rectangle 21"/>
          <p:cNvSpPr>
            <a:spLocks noChangeArrowheads="1"/>
          </p:cNvSpPr>
          <p:nvPr/>
        </p:nvSpPr>
        <p:spPr bwMode="auto">
          <a:xfrm>
            <a:off x="3892566" y="4829223"/>
            <a:ext cx="1327150" cy="198120"/>
          </a:xfrm>
          <a:prstGeom prst="rect">
            <a:avLst/>
          </a:prstGeom>
          <a:noFill/>
          <a:ln w="9525" algn="ctr">
            <a:noFill/>
            <a:miter lim="800000"/>
          </a:ln>
          <a:effectLst/>
        </p:spPr>
        <p:txBody>
          <a:bodyPr wrap="none" lIns="59777" tIns="29901" rIns="59777" bIns="29901">
            <a:spAutoFit/>
          </a:bodyPr>
          <a:lstStyle/>
          <a:p>
            <a:pPr defTabSz="797560" eaLnBrk="0" hangingPunct="0">
              <a:defRPr/>
            </a:pPr>
            <a:r>
              <a:rPr lang="en-US" altLang="zh-CN" sz="900" dirty="0" err="1">
                <a:solidFill>
                  <a:schemeClr val="tx1"/>
                </a:solidFill>
                <a:latin typeface="FrutigerNext LT Bold" pitchFamily="1" charset="0"/>
                <a:ea typeface="MS PGothic" panose="020B0600070205080204" pitchFamily="34" charset="-128"/>
              </a:rPr>
              <a:t>Huawei</a:t>
            </a:r>
            <a:r>
              <a:rPr lang="en-US" altLang="zh-CN" sz="900" dirty="0">
                <a:solidFill>
                  <a:schemeClr val="tx1"/>
                </a:solidFill>
                <a:latin typeface="FrutigerNext LT Bold" pitchFamily="1" charset="0"/>
                <a:ea typeface="MS PGothic" panose="020B0600070205080204" pitchFamily="34" charset="-128"/>
              </a:rPr>
              <a:t> Confidential </a:t>
            </a:r>
          </a:p>
        </p:txBody>
      </p:sp>
      <p:sp>
        <p:nvSpPr>
          <p:cNvPr id="28694" name="Rectangle 22"/>
          <p:cNvSpPr>
            <a:spLocks noChangeArrowheads="1"/>
          </p:cNvSpPr>
          <p:nvPr/>
        </p:nvSpPr>
        <p:spPr bwMode="auto">
          <a:xfrm>
            <a:off x="-1908134" y="396480"/>
            <a:ext cx="1844675" cy="3980259"/>
          </a:xfrm>
          <a:prstGeom prst="rect">
            <a:avLst/>
          </a:prstGeom>
          <a:noFill/>
          <a:ln w="9525">
            <a:noFill/>
            <a:miter lim="800000"/>
          </a:ln>
          <a:effectLst/>
        </p:spPr>
        <p:txBody>
          <a:bodyPr lIns="59802" tIns="29915" rIns="59802" bIns="29915"/>
          <a:lstStyle/>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英文标题</a:t>
            </a:r>
            <a:r>
              <a:rPr lang="en-US" altLang="zh-CN" sz="900" dirty="0">
                <a:latin typeface="Arial" panose="020B0604020202020204" pitchFamily="34" charset="0"/>
                <a:ea typeface="华文细黑" panose="02010600040101010101" charset="-122"/>
              </a:rPr>
              <a:t>:32-</a:t>
            </a:r>
            <a:r>
              <a:rPr lang="en-US" altLang="zh-CN" sz="900" dirty="0" err="1">
                <a:latin typeface="Arial" panose="020B0604020202020204" pitchFamily="34" charset="0"/>
                <a:ea typeface="华文细黑" panose="02010600040101010101" charset="-122"/>
              </a:rPr>
              <a:t>35pt</a:t>
            </a:r>
            <a:r>
              <a:rPr lang="en-US" altLang="zh-CN" sz="900" dirty="0">
                <a:latin typeface="Arial" panose="020B0604020202020204" pitchFamily="34" charset="0"/>
                <a:ea typeface="华文细黑" panose="02010600040101010101" charset="-122"/>
              </a:rPr>
              <a:t>  </a:t>
            </a:r>
            <a:endParaRPr lang="zh-CN" altLang="en-US"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颜色</a:t>
            </a:r>
            <a:r>
              <a:rPr lang="en-US" altLang="zh-CN" sz="900" dirty="0">
                <a:latin typeface="Arial" panose="020B0604020202020204" pitchFamily="34" charset="0"/>
                <a:ea typeface="华文细黑" panose="02010600040101010101" charset="-122"/>
              </a:rPr>
              <a:t>: </a:t>
            </a:r>
            <a:r>
              <a:rPr lang="en-US" altLang="zh-CN" sz="900" dirty="0" err="1">
                <a:latin typeface="Arial" panose="020B0604020202020204" pitchFamily="34" charset="0"/>
                <a:ea typeface="华文细黑" panose="02010600040101010101" charset="-122"/>
              </a:rPr>
              <a:t>R153</a:t>
            </a:r>
            <a:r>
              <a:rPr lang="en-US" altLang="zh-CN" sz="900" dirty="0">
                <a:latin typeface="Arial" panose="020B0604020202020204" pitchFamily="34" charset="0"/>
                <a:ea typeface="华文细黑" panose="02010600040101010101" charset="-122"/>
              </a:rPr>
              <a:t> </a:t>
            </a:r>
            <a:r>
              <a:rPr lang="en-US" altLang="zh-CN" sz="900" dirty="0" err="1">
                <a:latin typeface="Arial" panose="020B0604020202020204" pitchFamily="34" charset="0"/>
                <a:ea typeface="华文细黑" panose="02010600040101010101" charset="-122"/>
              </a:rPr>
              <a:t>G0</a:t>
            </a:r>
            <a:r>
              <a:rPr lang="en-US" altLang="zh-CN" sz="900" dirty="0">
                <a:latin typeface="Arial" panose="020B0604020202020204" pitchFamily="34" charset="0"/>
                <a:ea typeface="华文细黑" panose="02010600040101010101" charset="-122"/>
              </a:rPr>
              <a:t> </a:t>
            </a:r>
            <a:r>
              <a:rPr lang="en-US" altLang="zh-CN" sz="900" dirty="0" err="1">
                <a:latin typeface="Arial" panose="020B0604020202020204" pitchFamily="34" charset="0"/>
                <a:ea typeface="华文细黑" panose="02010600040101010101" charset="-122"/>
              </a:rPr>
              <a:t>B0</a:t>
            </a:r>
            <a:endParaRPr lang="en-US" altLang="zh-CN"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r>
              <a:rPr lang="zh-CN" altLang="en-US" sz="900" dirty="0">
                <a:ea typeface="华文细黑" panose="02010600040101010101" charset="-122"/>
              </a:rPr>
              <a:t>内部使用字体 </a:t>
            </a:r>
            <a:r>
              <a:rPr lang="en-US" altLang="zh-CN" sz="900" dirty="0">
                <a:ea typeface="华文细黑" panose="02010600040101010101" charset="-122"/>
              </a:rPr>
              <a:t>:</a:t>
            </a:r>
          </a:p>
          <a:p>
            <a:pPr algn="r" defTabSz="797560">
              <a:lnSpc>
                <a:spcPct val="125000"/>
              </a:lnSpc>
              <a:buClr>
                <a:schemeClr val="bg2"/>
              </a:buClr>
              <a:buSzPct val="60000"/>
              <a:buFont typeface="Wingdings" panose="05000000000000000000" pitchFamily="2" charset="2"/>
              <a:buNone/>
              <a:defRPr/>
            </a:pPr>
            <a:r>
              <a:rPr lang="en-US" altLang="zh-CN" sz="900" dirty="0" err="1">
                <a:ea typeface="华文细黑" panose="02010600040101010101" charset="-122"/>
              </a:rPr>
              <a:t>FrutigerNext</a:t>
            </a:r>
            <a:r>
              <a:rPr lang="en-US" altLang="zh-CN" sz="900" dirty="0">
                <a:ea typeface="华文细黑" panose="02010600040101010101" charset="-122"/>
              </a:rPr>
              <a:t> LT Medium</a:t>
            </a:r>
          </a:p>
          <a:p>
            <a:pPr algn="r" defTabSz="797560">
              <a:lnSpc>
                <a:spcPct val="125000"/>
              </a:lnSpc>
              <a:buClr>
                <a:schemeClr val="bg2"/>
              </a:buClr>
              <a:buSzPct val="60000"/>
              <a:buFont typeface="Wingdings" panose="05000000000000000000" pitchFamily="2" charset="2"/>
              <a:buNone/>
              <a:defRPr/>
            </a:pPr>
            <a:r>
              <a:rPr lang="zh-CN" altLang="en-US" sz="900" dirty="0">
                <a:ea typeface="华文细黑" panose="02010600040101010101" charset="-122"/>
              </a:rPr>
              <a:t>外部使用字体 </a:t>
            </a:r>
            <a:r>
              <a:rPr lang="en-US" altLang="zh-CN" sz="900" dirty="0">
                <a:ea typeface="华文细黑" panose="02010600040101010101" charset="-122"/>
              </a:rPr>
              <a:t>: Arial</a:t>
            </a:r>
          </a:p>
          <a:p>
            <a:pPr algn="r" defTabSz="797560">
              <a:lnSpc>
                <a:spcPct val="75000"/>
              </a:lnSpc>
              <a:buClr>
                <a:schemeClr val="bg2"/>
              </a:buClr>
              <a:buSzPct val="60000"/>
              <a:buFont typeface="Wingdings" panose="05000000000000000000" pitchFamily="2" charset="2"/>
              <a:buNone/>
              <a:defRPr/>
            </a:pPr>
            <a:endParaRPr lang="en-US" altLang="zh-CN"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中文标题</a:t>
            </a:r>
            <a:r>
              <a:rPr lang="en-US" altLang="zh-CN" sz="900" dirty="0">
                <a:latin typeface="Arial" panose="020B0604020202020204" pitchFamily="34" charset="0"/>
                <a:ea typeface="华文细黑" panose="02010600040101010101" charset="-122"/>
              </a:rPr>
              <a:t>:30-</a:t>
            </a:r>
            <a:r>
              <a:rPr lang="en-US" altLang="zh-CN" sz="900" dirty="0" err="1">
                <a:latin typeface="Arial" panose="020B0604020202020204" pitchFamily="34" charset="0"/>
                <a:ea typeface="华文细黑" panose="02010600040101010101" charset="-122"/>
              </a:rPr>
              <a:t>32pt</a:t>
            </a:r>
            <a:r>
              <a:rPr lang="en-US" altLang="zh-CN" sz="900" dirty="0">
                <a:latin typeface="Arial" panose="020B0604020202020204" pitchFamily="34" charset="0"/>
                <a:ea typeface="华文细黑" panose="02010600040101010101" charset="-122"/>
              </a:rPr>
              <a:t>  </a:t>
            </a:r>
            <a:endParaRPr lang="zh-CN" altLang="en-US"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颜色</a:t>
            </a:r>
            <a:r>
              <a:rPr lang="en-US" altLang="zh-CN" sz="900" dirty="0">
                <a:latin typeface="Arial" panose="020B0604020202020204" pitchFamily="34" charset="0"/>
                <a:ea typeface="华文细黑" panose="02010600040101010101" charset="-122"/>
              </a:rPr>
              <a:t>: </a:t>
            </a:r>
            <a:r>
              <a:rPr lang="en-US" altLang="zh-CN" sz="900" dirty="0" err="1">
                <a:latin typeface="Arial" panose="020B0604020202020204" pitchFamily="34" charset="0"/>
                <a:ea typeface="华文细黑" panose="02010600040101010101" charset="-122"/>
              </a:rPr>
              <a:t>R153</a:t>
            </a:r>
            <a:r>
              <a:rPr lang="en-US" altLang="zh-CN" sz="900" dirty="0">
                <a:latin typeface="Arial" panose="020B0604020202020204" pitchFamily="34" charset="0"/>
                <a:ea typeface="华文细黑" panose="02010600040101010101" charset="-122"/>
              </a:rPr>
              <a:t> </a:t>
            </a:r>
            <a:r>
              <a:rPr lang="en-US" altLang="zh-CN" sz="900" dirty="0" err="1">
                <a:latin typeface="Arial" panose="020B0604020202020204" pitchFamily="34" charset="0"/>
                <a:ea typeface="华文细黑" panose="02010600040101010101" charset="-122"/>
              </a:rPr>
              <a:t>G0</a:t>
            </a:r>
            <a:r>
              <a:rPr lang="en-US" altLang="zh-CN" sz="900" dirty="0">
                <a:latin typeface="Arial" panose="020B0604020202020204" pitchFamily="34" charset="0"/>
                <a:ea typeface="华文细黑" panose="02010600040101010101" charset="-122"/>
              </a:rPr>
              <a:t> </a:t>
            </a:r>
            <a:r>
              <a:rPr lang="en-US" altLang="zh-CN" sz="900" dirty="0" err="1">
                <a:latin typeface="Arial" panose="020B0604020202020204" pitchFamily="34" charset="0"/>
                <a:ea typeface="华文细黑" panose="02010600040101010101" charset="-122"/>
              </a:rPr>
              <a:t>B0</a:t>
            </a:r>
            <a:endParaRPr lang="en-US" altLang="zh-CN"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字体</a:t>
            </a:r>
            <a:r>
              <a:rPr lang="en-US" altLang="zh-CN" sz="900" dirty="0">
                <a:latin typeface="Arial" panose="020B0604020202020204" pitchFamily="34" charset="0"/>
                <a:ea typeface="华文细黑" panose="02010600040101010101" charset="-122"/>
              </a:rPr>
              <a:t>:</a:t>
            </a:r>
            <a:r>
              <a:rPr lang="zh-CN" altLang="en-US" sz="900" dirty="0">
                <a:latin typeface="Arial" panose="020B0604020202020204" pitchFamily="34" charset="0"/>
                <a:ea typeface="华文细黑" panose="02010600040101010101" charset="-122"/>
              </a:rPr>
              <a:t>黑体</a:t>
            </a:r>
          </a:p>
          <a:p>
            <a:pPr algn="r" defTabSz="797560">
              <a:lnSpc>
                <a:spcPct val="125000"/>
              </a:lnSpc>
              <a:buClr>
                <a:schemeClr val="bg2"/>
              </a:buClr>
              <a:buSzPct val="60000"/>
              <a:buFont typeface="Wingdings" panose="05000000000000000000" pitchFamily="2" charset="2"/>
              <a:buNone/>
              <a:defRPr/>
            </a:pPr>
            <a:endParaRPr lang="zh-CN" altLang="en-US"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endParaRPr lang="zh-CN" altLang="en-US"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endParaRPr lang="zh-CN" altLang="en-US"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英文正文</a:t>
            </a:r>
            <a:r>
              <a:rPr lang="en-US" altLang="zh-CN" sz="900" dirty="0">
                <a:latin typeface="Arial" panose="020B0604020202020204" pitchFamily="34" charset="0"/>
                <a:ea typeface="华文细黑" panose="02010600040101010101" charset="-122"/>
              </a:rPr>
              <a:t>:20-</a:t>
            </a:r>
            <a:r>
              <a:rPr lang="en-US" altLang="zh-CN" sz="900" dirty="0" err="1">
                <a:latin typeface="Arial" panose="020B0604020202020204" pitchFamily="34" charset="0"/>
                <a:ea typeface="华文细黑" panose="02010600040101010101" charset="-122"/>
              </a:rPr>
              <a:t>22pt</a:t>
            </a:r>
            <a:endParaRPr lang="en-US" altLang="zh-CN"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子目录 </a:t>
            </a:r>
            <a:r>
              <a:rPr lang="en-US" altLang="zh-CN" sz="900" dirty="0">
                <a:latin typeface="Arial" panose="020B0604020202020204" pitchFamily="34" charset="0"/>
                <a:ea typeface="华文细黑" panose="02010600040101010101" charset="-122"/>
              </a:rPr>
              <a:t>(2-5</a:t>
            </a:r>
            <a:r>
              <a:rPr lang="zh-CN" altLang="en-US" sz="900" dirty="0">
                <a:latin typeface="Arial" panose="020B0604020202020204" pitchFamily="34" charset="0"/>
                <a:ea typeface="华文细黑" panose="02010600040101010101" charset="-122"/>
              </a:rPr>
              <a:t>级</a:t>
            </a:r>
            <a:r>
              <a:rPr lang="en-US" altLang="zh-CN" sz="900" dirty="0">
                <a:latin typeface="Arial" panose="020B0604020202020204" pitchFamily="34" charset="0"/>
                <a:ea typeface="华文细黑" panose="02010600040101010101" charset="-122"/>
              </a:rPr>
              <a:t>) :</a:t>
            </a:r>
            <a:r>
              <a:rPr lang="en-US" altLang="zh-CN" sz="900" dirty="0" err="1">
                <a:latin typeface="Arial" panose="020B0604020202020204" pitchFamily="34" charset="0"/>
                <a:ea typeface="华文细黑" panose="02010600040101010101" charset="-122"/>
              </a:rPr>
              <a:t>18pt</a:t>
            </a:r>
            <a:r>
              <a:rPr lang="en-US" altLang="zh-CN" sz="900" dirty="0">
                <a:latin typeface="Arial" panose="020B0604020202020204" pitchFamily="34" charset="0"/>
                <a:ea typeface="华文细黑" panose="02010600040101010101" charset="-122"/>
              </a:rPr>
              <a:t>  </a:t>
            </a:r>
          </a:p>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颜色</a:t>
            </a:r>
            <a:r>
              <a:rPr lang="en-US" altLang="zh-CN" sz="900" dirty="0">
                <a:latin typeface="Arial" panose="020B0604020202020204" pitchFamily="34" charset="0"/>
                <a:ea typeface="华文细黑" panose="02010600040101010101" charset="-122"/>
              </a:rPr>
              <a:t>:</a:t>
            </a:r>
            <a:r>
              <a:rPr lang="zh-CN" altLang="en-US" sz="900" dirty="0">
                <a:latin typeface="Arial" panose="020B0604020202020204" pitchFamily="34" charset="0"/>
                <a:ea typeface="华文细黑" panose="02010600040101010101" charset="-122"/>
              </a:rPr>
              <a:t>黑色</a:t>
            </a:r>
          </a:p>
          <a:p>
            <a:pPr algn="r" defTabSz="797560">
              <a:lnSpc>
                <a:spcPct val="125000"/>
              </a:lnSpc>
              <a:buClr>
                <a:schemeClr val="bg2"/>
              </a:buClr>
              <a:buSzPct val="60000"/>
              <a:buFont typeface="Wingdings" panose="05000000000000000000" pitchFamily="2" charset="2"/>
              <a:buNone/>
              <a:defRPr/>
            </a:pPr>
            <a:r>
              <a:rPr lang="zh-CN" altLang="en-US" sz="900" dirty="0">
                <a:ea typeface="华文细黑" panose="02010600040101010101" charset="-122"/>
              </a:rPr>
              <a:t>内部使用字体 </a:t>
            </a:r>
            <a:r>
              <a:rPr lang="en-US" altLang="zh-CN" sz="900" dirty="0">
                <a:ea typeface="华文细黑" panose="02010600040101010101" charset="-122"/>
              </a:rPr>
              <a:t>:</a:t>
            </a:r>
          </a:p>
          <a:p>
            <a:pPr algn="r" defTabSz="797560">
              <a:lnSpc>
                <a:spcPct val="125000"/>
              </a:lnSpc>
              <a:buClr>
                <a:schemeClr val="bg2"/>
              </a:buClr>
              <a:buSzPct val="60000"/>
              <a:buFont typeface="Wingdings" panose="05000000000000000000" pitchFamily="2" charset="2"/>
              <a:buNone/>
              <a:defRPr/>
            </a:pPr>
            <a:r>
              <a:rPr lang="en-US" altLang="zh-CN" sz="900" dirty="0" err="1">
                <a:ea typeface="华文细黑" panose="02010600040101010101" charset="-122"/>
              </a:rPr>
              <a:t>FrutigerNext</a:t>
            </a:r>
            <a:r>
              <a:rPr lang="en-US" altLang="zh-CN" sz="900" dirty="0">
                <a:ea typeface="华文细黑" panose="02010600040101010101" charset="-122"/>
              </a:rPr>
              <a:t> LT Regular</a:t>
            </a:r>
          </a:p>
          <a:p>
            <a:pPr algn="r" defTabSz="797560">
              <a:lnSpc>
                <a:spcPct val="125000"/>
              </a:lnSpc>
              <a:buClr>
                <a:schemeClr val="bg2"/>
              </a:buClr>
              <a:buSzPct val="60000"/>
              <a:buFont typeface="Wingdings" panose="05000000000000000000" pitchFamily="2" charset="2"/>
              <a:buNone/>
              <a:defRPr/>
            </a:pPr>
            <a:r>
              <a:rPr lang="zh-CN" altLang="en-US" sz="900" dirty="0">
                <a:ea typeface="华文细黑" panose="02010600040101010101" charset="-122"/>
              </a:rPr>
              <a:t>外部使用字体 </a:t>
            </a:r>
            <a:r>
              <a:rPr lang="en-US" altLang="zh-CN" sz="900" dirty="0">
                <a:ea typeface="华文细黑" panose="02010600040101010101" charset="-122"/>
              </a:rPr>
              <a:t>: Arial</a:t>
            </a:r>
          </a:p>
          <a:p>
            <a:pPr algn="r" defTabSz="797560">
              <a:lnSpc>
                <a:spcPct val="75000"/>
              </a:lnSpc>
              <a:buClr>
                <a:schemeClr val="bg2"/>
              </a:buClr>
              <a:buSzPct val="60000"/>
              <a:buFont typeface="Wingdings" panose="05000000000000000000" pitchFamily="2" charset="2"/>
              <a:buNone/>
              <a:defRPr/>
            </a:pPr>
            <a:endParaRPr lang="en-US" altLang="zh-CN"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中文正文</a:t>
            </a:r>
            <a:r>
              <a:rPr lang="en-US" altLang="zh-CN" sz="900" dirty="0">
                <a:latin typeface="Arial" panose="020B0604020202020204" pitchFamily="34" charset="0"/>
                <a:ea typeface="华文细黑" panose="02010600040101010101" charset="-122"/>
              </a:rPr>
              <a:t>:18-</a:t>
            </a:r>
            <a:r>
              <a:rPr lang="en-US" altLang="zh-CN" sz="900" dirty="0" err="1">
                <a:latin typeface="Arial" panose="020B0604020202020204" pitchFamily="34" charset="0"/>
                <a:ea typeface="华文细黑" panose="02010600040101010101" charset="-122"/>
              </a:rPr>
              <a:t>20pt</a:t>
            </a:r>
            <a:endParaRPr lang="en-US" altLang="zh-CN"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子目录</a:t>
            </a:r>
            <a:r>
              <a:rPr lang="en-US" altLang="zh-CN" sz="900" dirty="0">
                <a:latin typeface="Arial" panose="020B0604020202020204" pitchFamily="34" charset="0"/>
                <a:ea typeface="华文细黑" panose="02010600040101010101" charset="-122"/>
              </a:rPr>
              <a:t>(2-5</a:t>
            </a:r>
            <a:r>
              <a:rPr lang="zh-CN" altLang="en-US" sz="900" dirty="0">
                <a:latin typeface="Arial" panose="020B0604020202020204" pitchFamily="34" charset="0"/>
                <a:ea typeface="华文细黑" panose="02010600040101010101" charset="-122"/>
              </a:rPr>
              <a:t>级</a:t>
            </a:r>
            <a:r>
              <a:rPr lang="en-US" altLang="zh-CN" sz="900" dirty="0">
                <a:latin typeface="Arial" panose="020B0604020202020204" pitchFamily="34" charset="0"/>
                <a:ea typeface="华文细黑" panose="02010600040101010101" charset="-122"/>
              </a:rPr>
              <a:t>):</a:t>
            </a:r>
            <a:r>
              <a:rPr lang="en-US" altLang="zh-CN" sz="900" dirty="0" err="1">
                <a:latin typeface="Arial" panose="020B0604020202020204" pitchFamily="34" charset="0"/>
                <a:ea typeface="华文细黑" panose="02010600040101010101" charset="-122"/>
              </a:rPr>
              <a:t>18pt</a:t>
            </a:r>
            <a:r>
              <a:rPr lang="en-US" altLang="zh-CN" sz="900" dirty="0">
                <a:latin typeface="Arial" panose="020B0604020202020204" pitchFamily="34" charset="0"/>
                <a:ea typeface="华文细黑" panose="02010600040101010101" charset="-122"/>
              </a:rPr>
              <a:t> </a:t>
            </a:r>
            <a:endParaRPr lang="zh-CN" altLang="en-US"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颜色</a:t>
            </a:r>
            <a:r>
              <a:rPr lang="en-US" altLang="zh-CN" sz="900" dirty="0">
                <a:latin typeface="Arial" panose="020B0604020202020204" pitchFamily="34" charset="0"/>
                <a:ea typeface="华文细黑" panose="02010600040101010101" charset="-122"/>
              </a:rPr>
              <a:t>:</a:t>
            </a:r>
            <a:r>
              <a:rPr lang="zh-CN" altLang="en-US" sz="900" dirty="0">
                <a:latin typeface="Arial" panose="020B0604020202020204" pitchFamily="34" charset="0"/>
                <a:ea typeface="华文细黑" panose="02010600040101010101" charset="-122"/>
              </a:rPr>
              <a:t>黑色</a:t>
            </a:r>
          </a:p>
          <a:p>
            <a:pPr algn="r" defTabSz="797560">
              <a:lnSpc>
                <a:spcPct val="125000"/>
              </a:lnSpc>
              <a:buClr>
                <a:schemeClr val="bg2"/>
              </a:buClr>
              <a:buSzPct val="60000"/>
              <a:buFont typeface="Wingdings" panose="05000000000000000000" pitchFamily="2" charset="2"/>
              <a:buNone/>
              <a:defRPr/>
            </a:pPr>
            <a:r>
              <a:rPr lang="zh-CN" altLang="en-US" sz="900" dirty="0">
                <a:latin typeface="Arial" panose="020B0604020202020204" pitchFamily="34" charset="0"/>
                <a:ea typeface="华文细黑" panose="02010600040101010101" charset="-122"/>
              </a:rPr>
              <a:t>字体</a:t>
            </a:r>
            <a:r>
              <a:rPr lang="en-US" altLang="zh-CN" sz="900" dirty="0">
                <a:latin typeface="Arial" panose="020B0604020202020204" pitchFamily="34" charset="0"/>
                <a:ea typeface="华文细黑" panose="02010600040101010101" charset="-122"/>
              </a:rPr>
              <a:t>:</a:t>
            </a:r>
            <a:r>
              <a:rPr lang="zh-CN" altLang="en-US" sz="900" dirty="0">
                <a:latin typeface="Arial" panose="020B0604020202020204" pitchFamily="34" charset="0"/>
                <a:ea typeface="华文细黑" panose="02010600040101010101" charset="-122"/>
              </a:rPr>
              <a:t>细黑体 </a:t>
            </a:r>
          </a:p>
          <a:p>
            <a:pPr algn="r" defTabSz="797560">
              <a:lnSpc>
                <a:spcPct val="125000"/>
              </a:lnSpc>
              <a:buClr>
                <a:schemeClr val="bg2"/>
              </a:buClr>
              <a:buSzPct val="60000"/>
              <a:buFont typeface="Wingdings" panose="05000000000000000000" pitchFamily="2" charset="2"/>
              <a:buNone/>
              <a:defRPr/>
            </a:pPr>
            <a:endParaRPr lang="zh-CN" altLang="en-US"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endParaRPr lang="zh-CN" altLang="en-US"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endParaRPr lang="en-US" altLang="zh-CN"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endParaRPr lang="en-US" altLang="zh-CN" sz="900" dirty="0">
              <a:latin typeface="Arial" panose="020B0604020202020204" pitchFamily="34" charset="0"/>
              <a:ea typeface="华文细黑" panose="02010600040101010101" charset="-122"/>
            </a:endParaRPr>
          </a:p>
          <a:p>
            <a:pPr algn="r" defTabSz="797560">
              <a:lnSpc>
                <a:spcPct val="125000"/>
              </a:lnSpc>
              <a:buClr>
                <a:schemeClr val="bg2"/>
              </a:buClr>
              <a:buSzPct val="60000"/>
              <a:buFont typeface="Wingdings" panose="05000000000000000000" pitchFamily="2" charset="2"/>
              <a:buNone/>
              <a:defRPr/>
            </a:pPr>
            <a:endParaRPr lang="zh-CN" altLang="en-US" sz="900" dirty="0">
              <a:solidFill>
                <a:schemeClr val="tx1"/>
              </a:solidFill>
              <a:latin typeface="Arial" panose="020B0604020202020204" pitchFamily="34" charset="0"/>
              <a:ea typeface="华文细黑" panose="02010600040101010101" charset="-122"/>
            </a:endParaRPr>
          </a:p>
        </p:txBody>
      </p:sp>
      <p:sp>
        <p:nvSpPr>
          <p:cNvPr id="28734" name="Rectangle 62"/>
          <p:cNvSpPr>
            <a:spLocks noChangeArrowheads="1"/>
          </p:cNvSpPr>
          <p:nvPr/>
        </p:nvSpPr>
        <p:spPr bwMode="auto">
          <a:xfrm>
            <a:off x="9199592" y="1067993"/>
            <a:ext cx="1049337" cy="1503759"/>
          </a:xfrm>
          <a:prstGeom prst="rect">
            <a:avLst/>
          </a:prstGeom>
          <a:noFill/>
          <a:ln w="9525">
            <a:noFill/>
            <a:miter lim="800000"/>
          </a:ln>
          <a:effectLst/>
        </p:spPr>
        <p:txBody>
          <a:bodyPr lIns="59802" tIns="29915" rIns="59802" bIns="29915"/>
          <a:lstStyle/>
          <a:p>
            <a:pPr defTabSz="797560">
              <a:lnSpc>
                <a:spcPct val="120000"/>
              </a:lnSpc>
              <a:buClr>
                <a:schemeClr val="bg2"/>
              </a:buClr>
              <a:buSzPct val="60000"/>
              <a:buFont typeface="Wingdings" panose="05000000000000000000" pitchFamily="2" charset="2"/>
              <a:buNone/>
              <a:defRPr/>
            </a:pPr>
            <a:r>
              <a:rPr lang="zh-CN" altLang="en-US" sz="900" dirty="0">
                <a:latin typeface="华文细黑" panose="02010600040101010101" charset="-122"/>
                <a:ea typeface="华文细黑" panose="02010600040101010101" charset="-122"/>
              </a:rPr>
              <a:t>配色参考方案：</a:t>
            </a:r>
          </a:p>
          <a:p>
            <a:pPr defTabSz="797560">
              <a:lnSpc>
                <a:spcPct val="120000"/>
              </a:lnSpc>
              <a:buClr>
                <a:schemeClr val="bg2"/>
              </a:buClr>
              <a:buSzPct val="60000"/>
              <a:buFont typeface="Wingdings" panose="05000000000000000000" pitchFamily="2" charset="2"/>
              <a:buNone/>
              <a:defRPr/>
            </a:pPr>
            <a:r>
              <a:rPr lang="zh-CN" altLang="en-US" sz="900" dirty="0">
                <a:latin typeface="华文细黑" panose="02010600040101010101" charset="-122"/>
                <a:ea typeface="华文细黑" panose="02010600040101010101" charset="-122"/>
              </a:rPr>
              <a:t>建议同一页面内不超过四种颜色，以下是</a:t>
            </a:r>
            <a:r>
              <a:rPr lang="en-US" altLang="zh-CN" sz="900" dirty="0">
                <a:latin typeface="华文细黑" panose="02010600040101010101" charset="-122"/>
                <a:ea typeface="华文细黑" panose="02010600040101010101" charset="-122"/>
              </a:rPr>
              <a:t>13</a:t>
            </a:r>
            <a:r>
              <a:rPr lang="zh-CN" altLang="en-US" sz="900" dirty="0">
                <a:latin typeface="华文细黑" panose="02010600040101010101" charset="-122"/>
                <a:ea typeface="华文细黑" panose="02010600040101010101" charset="-122"/>
              </a:rPr>
              <a:t>组配色方案，同一页面内只选择一组使用。（仅供参考）</a:t>
            </a:r>
          </a:p>
          <a:p>
            <a:pPr defTabSz="797560">
              <a:lnSpc>
                <a:spcPct val="125000"/>
              </a:lnSpc>
              <a:buClr>
                <a:schemeClr val="bg2"/>
              </a:buClr>
              <a:buSzPct val="60000"/>
              <a:buFont typeface="Wingdings" panose="05000000000000000000" pitchFamily="2" charset="2"/>
              <a:buNone/>
              <a:defRPr/>
            </a:pPr>
            <a:endParaRPr lang="en-US" altLang="zh-CN" sz="900" dirty="0">
              <a:latin typeface="华文细黑" panose="02010600040101010101" charset="-122"/>
              <a:ea typeface="华文细黑" panose="02010600040101010101" charset="-122"/>
            </a:endParaRPr>
          </a:p>
          <a:p>
            <a:pPr defTabSz="797560">
              <a:lnSpc>
                <a:spcPct val="125000"/>
              </a:lnSpc>
              <a:buClr>
                <a:schemeClr val="bg2"/>
              </a:buClr>
              <a:buSzPct val="60000"/>
              <a:buFont typeface="Wingdings" panose="05000000000000000000" pitchFamily="2" charset="2"/>
              <a:buChar char="l"/>
              <a:defRPr/>
            </a:pPr>
            <a:endParaRPr lang="en-US" altLang="zh-CN" sz="900" dirty="0">
              <a:latin typeface="华文细黑" panose="02010600040101010101" charset="-122"/>
              <a:ea typeface="华文细黑" panose="02010600040101010101" charset="-122"/>
            </a:endParaRPr>
          </a:p>
          <a:p>
            <a:pPr defTabSz="797560">
              <a:lnSpc>
                <a:spcPct val="125000"/>
              </a:lnSpc>
              <a:buClr>
                <a:schemeClr val="bg2"/>
              </a:buClr>
              <a:buSzPct val="60000"/>
              <a:buFont typeface="Wingdings" panose="05000000000000000000" pitchFamily="2" charset="2"/>
              <a:buChar char="l"/>
              <a:defRPr/>
            </a:pPr>
            <a:endParaRPr lang="zh-CN" altLang="en-US" sz="900" dirty="0">
              <a:latin typeface="华文细黑" panose="02010600040101010101" charset="-122"/>
              <a:ea typeface="华文细黑" panose="02010600040101010101" charset="-122"/>
            </a:endParaRPr>
          </a:p>
        </p:txBody>
      </p:sp>
      <p:sp>
        <p:nvSpPr>
          <p:cNvPr id="28737" name="Rectangle 65"/>
          <p:cNvSpPr>
            <a:spLocks noChangeArrowheads="1"/>
          </p:cNvSpPr>
          <p:nvPr/>
        </p:nvSpPr>
        <p:spPr bwMode="auto">
          <a:xfrm>
            <a:off x="9199592" y="-46432"/>
            <a:ext cx="1049337" cy="628651"/>
          </a:xfrm>
          <a:prstGeom prst="rect">
            <a:avLst/>
          </a:prstGeom>
          <a:noFill/>
          <a:ln w="9525">
            <a:noFill/>
            <a:miter lim="800000"/>
          </a:ln>
          <a:effectLst/>
        </p:spPr>
        <p:txBody>
          <a:bodyPr lIns="59802" tIns="29915" rIns="59802" bIns="29915"/>
          <a:lstStyle/>
          <a:p>
            <a:pPr defTabSz="797560">
              <a:lnSpc>
                <a:spcPct val="120000"/>
              </a:lnSpc>
              <a:buClr>
                <a:schemeClr val="bg2"/>
              </a:buClr>
              <a:buSzPct val="60000"/>
              <a:buFont typeface="Wingdings" panose="05000000000000000000" pitchFamily="2" charset="2"/>
              <a:buNone/>
              <a:defRPr/>
            </a:pPr>
            <a:r>
              <a:rPr lang="zh-CN" altLang="en-US" sz="900" dirty="0">
                <a:latin typeface="华文细黑" panose="02010600040101010101" charset="-122"/>
                <a:ea typeface="华文细黑" panose="02010600040101010101" charset="-122"/>
              </a:rPr>
              <a:t>客户或者合作伙伴的标志放在右上角</a:t>
            </a:r>
            <a:r>
              <a:rPr lang="en-US" altLang="zh-CN" sz="900" dirty="0">
                <a:latin typeface="华文细黑" panose="02010600040101010101" charset="-122"/>
                <a:ea typeface="华文细黑" panose="02010600040101010101" charset="-122"/>
              </a:rPr>
              <a:t>.</a:t>
            </a:r>
          </a:p>
          <a:p>
            <a:pPr defTabSz="797560">
              <a:lnSpc>
                <a:spcPct val="125000"/>
              </a:lnSpc>
              <a:buClr>
                <a:schemeClr val="bg2"/>
              </a:buClr>
              <a:buSzPct val="60000"/>
              <a:buFont typeface="Wingdings" panose="05000000000000000000" pitchFamily="2" charset="2"/>
              <a:buNone/>
              <a:defRPr/>
            </a:pPr>
            <a:endParaRPr lang="en-US" altLang="zh-CN" sz="900" dirty="0">
              <a:latin typeface="华文细黑" panose="02010600040101010101" charset="-122"/>
              <a:ea typeface="华文细黑" panose="02010600040101010101" charset="-122"/>
            </a:endParaRPr>
          </a:p>
          <a:p>
            <a:pPr defTabSz="797560">
              <a:lnSpc>
                <a:spcPct val="125000"/>
              </a:lnSpc>
              <a:buClr>
                <a:schemeClr val="bg2"/>
              </a:buClr>
              <a:buSzPct val="60000"/>
              <a:buFont typeface="Wingdings" panose="05000000000000000000" pitchFamily="2" charset="2"/>
              <a:buChar char="l"/>
              <a:defRPr/>
            </a:pPr>
            <a:endParaRPr lang="en-US" altLang="zh-CN" sz="900" dirty="0">
              <a:latin typeface="华文细黑" panose="02010600040101010101" charset="-122"/>
              <a:ea typeface="华文细黑" panose="02010600040101010101" charset="-122"/>
            </a:endParaRPr>
          </a:p>
          <a:p>
            <a:pPr defTabSz="797560">
              <a:lnSpc>
                <a:spcPct val="125000"/>
              </a:lnSpc>
              <a:buClr>
                <a:schemeClr val="bg2"/>
              </a:buClr>
              <a:buSzPct val="60000"/>
              <a:buFont typeface="Wingdings" panose="05000000000000000000" pitchFamily="2" charset="2"/>
              <a:buChar char="l"/>
              <a:defRPr/>
            </a:pPr>
            <a:endParaRPr lang="zh-CN" altLang="en-US" sz="900" dirty="0">
              <a:latin typeface="华文细黑" panose="02010600040101010101" charset="-122"/>
              <a:ea typeface="华文细黑" panose="02010600040101010101" charset="-122"/>
            </a:endParaRPr>
          </a:p>
        </p:txBody>
      </p:sp>
      <p:sp>
        <p:nvSpPr>
          <p:cNvPr id="2059" name="Rectangle 68"/>
          <p:cNvSpPr>
            <a:spLocks noGrp="1" noChangeArrowheads="1"/>
          </p:cNvSpPr>
          <p:nvPr>
            <p:ph type="body" idx="1"/>
          </p:nvPr>
        </p:nvSpPr>
        <p:spPr bwMode="auto">
          <a:xfrm>
            <a:off x="652464" y="1231112"/>
            <a:ext cx="7929562" cy="3145631"/>
          </a:xfrm>
          <a:prstGeom prst="rect">
            <a:avLst/>
          </a:prstGeom>
          <a:noFill/>
          <a:ln w="9525">
            <a:noFill/>
            <a:miter lim="800000"/>
          </a:ln>
        </p:spPr>
        <p:txBody>
          <a:bodyPr vert="horz" wrap="square" lIns="79762" tIns="39904" rIns="79762" bIns="39904"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9269415" y="3777998"/>
            <a:ext cx="919162" cy="205740"/>
          </a:xfrm>
          <a:prstGeom prst="rect">
            <a:avLst/>
          </a:prstGeom>
          <a:solidFill>
            <a:schemeClr val="bg1"/>
          </a:solidFill>
          <a:ln w="9525" algn="ctr">
            <a:noFill/>
            <a:miter lim="800000"/>
          </a:ln>
          <a:effectLst/>
        </p:spPr>
        <p:txBody>
          <a:bodyPr lIns="68236" tIns="34117" rIns="68236" bIns="34117" anchor="ctr">
            <a:spAutoFit/>
          </a:bodyPr>
          <a:lstStyle/>
          <a:p>
            <a:pPr>
              <a:defRPr/>
            </a:pPr>
            <a:endParaRPr lang="zh-CN" altLang="en-US" sz="900"/>
          </a:p>
        </p:txBody>
      </p:sp>
      <p:grpSp>
        <p:nvGrpSpPr>
          <p:cNvPr id="2061" name="Group 81"/>
          <p:cNvGrpSpPr/>
          <p:nvPr/>
        </p:nvGrpSpPr>
        <p:grpSpPr bwMode="auto">
          <a:xfrm>
            <a:off x="9355155" y="2842028"/>
            <a:ext cx="739775" cy="13692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ln>
            <a:effectLst/>
          </p:spPr>
          <p:txBody>
            <a:bodyPr wrap="none" anchor="ctr"/>
            <a:lstStyle/>
            <a:p>
              <a:pPr>
                <a:defRPr/>
              </a:pPr>
              <a:endParaRPr lang="zh-CN" altLang="en-US" sz="900"/>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ln>
            <a:effectLst/>
          </p:spPr>
          <p:txBody>
            <a:bodyPr wrap="none" anchor="ctr"/>
            <a:lstStyle/>
            <a:p>
              <a:pPr>
                <a:defRPr/>
              </a:pPr>
              <a:endParaRPr lang="zh-CN" altLang="en-US" sz="900"/>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ln>
            <a:effectLst/>
          </p:spPr>
          <p:txBody>
            <a:bodyPr wrap="none" anchor="ctr"/>
            <a:lstStyle/>
            <a:p>
              <a:pPr>
                <a:defRPr/>
              </a:pPr>
              <a:endParaRPr lang="zh-CN" altLang="en-US" sz="900"/>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ln>
            <a:effectLst/>
          </p:spPr>
          <p:txBody>
            <a:bodyPr wrap="none" anchor="ctr"/>
            <a:lstStyle/>
            <a:p>
              <a:pPr>
                <a:defRPr/>
              </a:pPr>
              <a:endParaRPr lang="zh-CN" altLang="en-US" sz="900"/>
            </a:p>
          </p:txBody>
        </p:sp>
      </p:grpSp>
      <p:grpSp>
        <p:nvGrpSpPr>
          <p:cNvPr id="2062" name="Group 86"/>
          <p:cNvGrpSpPr/>
          <p:nvPr/>
        </p:nvGrpSpPr>
        <p:grpSpPr bwMode="auto">
          <a:xfrm>
            <a:off x="9355155" y="3003950"/>
            <a:ext cx="739775" cy="13692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ln>
            <a:effectLst/>
          </p:spPr>
          <p:txBody>
            <a:bodyPr wrap="none" anchor="ctr"/>
            <a:lstStyle/>
            <a:p>
              <a:pPr>
                <a:defRPr/>
              </a:pPr>
              <a:endParaRPr lang="zh-CN" altLang="en-US" sz="900"/>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ln>
            <a:effectLst/>
          </p:spPr>
          <p:txBody>
            <a:bodyPr wrap="none" anchor="ctr"/>
            <a:lstStyle/>
            <a:p>
              <a:pPr>
                <a:defRPr/>
              </a:pPr>
              <a:endParaRPr lang="zh-CN" altLang="en-US" sz="900"/>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ln>
            <a:effectLst/>
          </p:spPr>
          <p:txBody>
            <a:bodyPr wrap="none" anchor="ctr"/>
            <a:lstStyle/>
            <a:p>
              <a:pPr>
                <a:defRPr/>
              </a:pPr>
              <a:endParaRPr lang="zh-CN" altLang="en-US" sz="900"/>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ln>
            <a:effectLst/>
          </p:spPr>
          <p:txBody>
            <a:bodyPr wrap="none" anchor="ctr"/>
            <a:lstStyle/>
            <a:p>
              <a:pPr>
                <a:defRPr/>
              </a:pPr>
              <a:endParaRPr lang="zh-CN" altLang="en-US" sz="900"/>
            </a:p>
          </p:txBody>
        </p:sp>
      </p:grpSp>
      <p:grpSp>
        <p:nvGrpSpPr>
          <p:cNvPr id="2063" name="Group 91"/>
          <p:cNvGrpSpPr/>
          <p:nvPr/>
        </p:nvGrpSpPr>
        <p:grpSpPr bwMode="auto">
          <a:xfrm>
            <a:off x="9355155" y="3165900"/>
            <a:ext cx="739775" cy="13692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ln>
            <a:effectLst/>
          </p:spPr>
          <p:txBody>
            <a:bodyPr wrap="none" anchor="ctr"/>
            <a:lstStyle/>
            <a:p>
              <a:pPr>
                <a:defRPr/>
              </a:pPr>
              <a:endParaRPr lang="zh-CN" altLang="en-US" sz="900"/>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ln>
            <a:effectLst/>
          </p:spPr>
          <p:txBody>
            <a:bodyPr wrap="none" anchor="ctr"/>
            <a:lstStyle/>
            <a:p>
              <a:pPr>
                <a:defRPr/>
              </a:pPr>
              <a:endParaRPr lang="zh-CN" altLang="en-US" sz="900"/>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ln>
            <a:effectLst/>
          </p:spPr>
          <p:txBody>
            <a:bodyPr wrap="none" anchor="ctr"/>
            <a:lstStyle/>
            <a:p>
              <a:pPr>
                <a:defRPr/>
              </a:pPr>
              <a:endParaRPr lang="zh-CN" altLang="en-US" sz="900"/>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ln>
            <a:effectLst/>
          </p:spPr>
          <p:txBody>
            <a:bodyPr wrap="none" anchor="ctr"/>
            <a:lstStyle/>
            <a:p>
              <a:pPr>
                <a:defRPr/>
              </a:pPr>
              <a:endParaRPr lang="zh-CN" altLang="en-US" sz="900"/>
            </a:p>
          </p:txBody>
        </p:sp>
      </p:grpSp>
      <p:grpSp>
        <p:nvGrpSpPr>
          <p:cNvPr id="2064" name="Group 96"/>
          <p:cNvGrpSpPr/>
          <p:nvPr/>
        </p:nvGrpSpPr>
        <p:grpSpPr bwMode="auto">
          <a:xfrm>
            <a:off x="9355155" y="2680099"/>
            <a:ext cx="739775" cy="141684"/>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ln>
            <a:effectLst/>
          </p:spPr>
          <p:txBody>
            <a:bodyPr wrap="none" anchor="ctr"/>
            <a:lstStyle/>
            <a:p>
              <a:pPr>
                <a:defRPr/>
              </a:pPr>
              <a:endParaRPr lang="zh-CN" altLang="en-US" sz="900"/>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ln>
            <a:effectLst/>
          </p:spPr>
          <p:txBody>
            <a:bodyPr wrap="none" anchor="ctr"/>
            <a:lstStyle/>
            <a:p>
              <a:pPr>
                <a:defRPr/>
              </a:pPr>
              <a:endParaRPr lang="zh-CN" altLang="en-US" sz="900"/>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ln>
            <a:effectLst/>
          </p:spPr>
          <p:txBody>
            <a:bodyPr wrap="none" anchor="ctr"/>
            <a:lstStyle/>
            <a:p>
              <a:pPr>
                <a:defRPr/>
              </a:pPr>
              <a:endParaRPr lang="zh-CN" altLang="en-US" sz="900"/>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ln>
            <a:effectLst/>
          </p:spPr>
          <p:txBody>
            <a:bodyPr wrap="none" anchor="ctr"/>
            <a:lstStyle/>
            <a:p>
              <a:pPr>
                <a:defRPr/>
              </a:pPr>
              <a:endParaRPr lang="zh-CN" altLang="en-US" sz="900"/>
            </a:p>
          </p:txBody>
        </p:sp>
      </p:grpSp>
      <p:grpSp>
        <p:nvGrpSpPr>
          <p:cNvPr id="2065" name="Group 101"/>
          <p:cNvGrpSpPr/>
          <p:nvPr/>
        </p:nvGrpSpPr>
        <p:grpSpPr bwMode="auto">
          <a:xfrm>
            <a:off x="9355155" y="3436172"/>
            <a:ext cx="739775" cy="136922"/>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ln>
            <a:effectLst/>
          </p:spPr>
          <p:txBody>
            <a:bodyPr wrap="none" anchor="ctr"/>
            <a:lstStyle/>
            <a:p>
              <a:pPr>
                <a:defRPr/>
              </a:pPr>
              <a:endParaRPr lang="zh-CN" altLang="en-US" sz="900"/>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ln>
            <a:effectLst/>
          </p:spPr>
          <p:txBody>
            <a:bodyPr wrap="none" anchor="ctr"/>
            <a:lstStyle/>
            <a:p>
              <a:pPr>
                <a:defRPr/>
              </a:pPr>
              <a:endParaRPr lang="zh-CN" altLang="en-US" sz="900"/>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ln>
            <a:effectLst/>
          </p:spPr>
          <p:txBody>
            <a:bodyPr wrap="none" anchor="ctr"/>
            <a:lstStyle/>
            <a:p>
              <a:pPr>
                <a:defRPr/>
              </a:pPr>
              <a:endParaRPr lang="zh-CN" altLang="en-US" sz="900"/>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ln>
            <a:effectLst/>
          </p:spPr>
          <p:txBody>
            <a:bodyPr wrap="none" anchor="ctr"/>
            <a:lstStyle/>
            <a:p>
              <a:pPr>
                <a:defRPr/>
              </a:pPr>
              <a:endParaRPr lang="zh-CN" altLang="en-US" sz="900"/>
            </a:p>
          </p:txBody>
        </p:sp>
      </p:grpSp>
      <p:grpSp>
        <p:nvGrpSpPr>
          <p:cNvPr id="2066" name="Group 106"/>
          <p:cNvGrpSpPr/>
          <p:nvPr/>
        </p:nvGrpSpPr>
        <p:grpSpPr bwMode="auto">
          <a:xfrm>
            <a:off x="9355155" y="3598100"/>
            <a:ext cx="739775" cy="136922"/>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ln>
            <a:effectLst/>
          </p:spPr>
          <p:txBody>
            <a:bodyPr wrap="none" anchor="ctr"/>
            <a:lstStyle/>
            <a:p>
              <a:pPr>
                <a:defRPr/>
              </a:pPr>
              <a:endParaRPr lang="zh-CN" altLang="en-US" sz="900"/>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ln>
            <a:effectLst/>
          </p:spPr>
          <p:txBody>
            <a:bodyPr wrap="none" anchor="ctr"/>
            <a:lstStyle/>
            <a:p>
              <a:pPr>
                <a:defRPr/>
              </a:pPr>
              <a:endParaRPr lang="zh-CN" altLang="en-US" sz="900"/>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ln>
            <a:effectLst/>
          </p:spPr>
          <p:txBody>
            <a:bodyPr wrap="none" anchor="ctr"/>
            <a:lstStyle/>
            <a:p>
              <a:pPr>
                <a:defRPr/>
              </a:pPr>
              <a:endParaRPr lang="zh-CN" altLang="en-US" sz="900"/>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ln>
            <a:effectLst/>
          </p:spPr>
          <p:txBody>
            <a:bodyPr wrap="none" anchor="ctr"/>
            <a:lstStyle/>
            <a:p>
              <a:pPr>
                <a:defRPr/>
              </a:pPr>
              <a:endParaRPr lang="zh-CN" altLang="en-US" sz="900"/>
            </a:p>
          </p:txBody>
        </p:sp>
      </p:grpSp>
      <p:grpSp>
        <p:nvGrpSpPr>
          <p:cNvPr id="2067" name="Group 111"/>
          <p:cNvGrpSpPr/>
          <p:nvPr/>
        </p:nvGrpSpPr>
        <p:grpSpPr bwMode="auto">
          <a:xfrm>
            <a:off x="9355155" y="3760023"/>
            <a:ext cx="739775" cy="136922"/>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ln>
            <a:effectLst/>
          </p:spPr>
          <p:txBody>
            <a:bodyPr wrap="none" anchor="ctr"/>
            <a:lstStyle/>
            <a:p>
              <a:pPr>
                <a:defRPr/>
              </a:pPr>
              <a:endParaRPr lang="zh-CN" altLang="en-US" sz="900"/>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ln>
            <a:effectLst/>
          </p:spPr>
          <p:txBody>
            <a:bodyPr wrap="none" anchor="ctr"/>
            <a:lstStyle/>
            <a:p>
              <a:pPr>
                <a:defRPr/>
              </a:pPr>
              <a:endParaRPr lang="zh-CN" altLang="en-US" sz="900"/>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ln>
            <a:effectLst/>
          </p:spPr>
          <p:txBody>
            <a:bodyPr wrap="none" anchor="ctr"/>
            <a:lstStyle/>
            <a:p>
              <a:pPr>
                <a:defRPr/>
              </a:pPr>
              <a:endParaRPr lang="zh-CN" altLang="en-US" sz="900"/>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ln>
            <a:effectLst/>
          </p:spPr>
          <p:txBody>
            <a:bodyPr wrap="none" anchor="ctr"/>
            <a:lstStyle/>
            <a:p>
              <a:pPr>
                <a:defRPr/>
              </a:pPr>
              <a:endParaRPr lang="zh-CN" altLang="en-US" sz="900"/>
            </a:p>
          </p:txBody>
        </p:sp>
      </p:grpSp>
      <p:grpSp>
        <p:nvGrpSpPr>
          <p:cNvPr id="2068" name="Group 116"/>
          <p:cNvGrpSpPr/>
          <p:nvPr/>
        </p:nvGrpSpPr>
        <p:grpSpPr bwMode="auto">
          <a:xfrm>
            <a:off x="9355155" y="4030293"/>
            <a:ext cx="739775" cy="13692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ln>
            <a:effectLst/>
          </p:spPr>
          <p:txBody>
            <a:bodyPr wrap="none" anchor="ctr"/>
            <a:lstStyle/>
            <a:p>
              <a:pPr>
                <a:defRPr/>
              </a:pPr>
              <a:endParaRPr lang="zh-CN" altLang="en-US" sz="900"/>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ln>
            <a:effectLst/>
          </p:spPr>
          <p:txBody>
            <a:bodyPr wrap="none" anchor="ctr"/>
            <a:lstStyle/>
            <a:p>
              <a:pPr>
                <a:defRPr/>
              </a:pPr>
              <a:endParaRPr lang="zh-CN" altLang="en-US" sz="900"/>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ln>
            <a:effectLst/>
          </p:spPr>
          <p:txBody>
            <a:bodyPr wrap="none" anchor="ctr"/>
            <a:lstStyle/>
            <a:p>
              <a:pPr>
                <a:defRPr/>
              </a:pPr>
              <a:endParaRPr lang="zh-CN" altLang="en-US" sz="900"/>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ln>
            <a:effectLst/>
          </p:spPr>
          <p:txBody>
            <a:bodyPr wrap="none" anchor="ctr"/>
            <a:lstStyle/>
            <a:p>
              <a:pPr>
                <a:defRPr/>
              </a:pPr>
              <a:endParaRPr lang="zh-CN" altLang="en-US" sz="900"/>
            </a:p>
          </p:txBody>
        </p:sp>
      </p:grpSp>
      <p:grpSp>
        <p:nvGrpSpPr>
          <p:cNvPr id="2069" name="Group 121"/>
          <p:cNvGrpSpPr/>
          <p:nvPr/>
        </p:nvGrpSpPr>
        <p:grpSpPr bwMode="auto">
          <a:xfrm>
            <a:off x="9355155" y="4192217"/>
            <a:ext cx="739775" cy="13692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ln>
            <a:effectLst/>
          </p:spPr>
          <p:txBody>
            <a:bodyPr wrap="none" anchor="ctr"/>
            <a:lstStyle/>
            <a:p>
              <a:pPr>
                <a:defRPr/>
              </a:pPr>
              <a:endParaRPr lang="zh-CN" altLang="en-US" sz="900"/>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ln>
            <a:effectLst/>
          </p:spPr>
          <p:txBody>
            <a:bodyPr wrap="none" anchor="ctr"/>
            <a:lstStyle/>
            <a:p>
              <a:pPr>
                <a:defRPr/>
              </a:pPr>
              <a:endParaRPr lang="zh-CN" altLang="en-US" sz="900"/>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ln>
            <a:effectLst/>
          </p:spPr>
          <p:txBody>
            <a:bodyPr wrap="none" anchor="ctr"/>
            <a:lstStyle/>
            <a:p>
              <a:pPr>
                <a:defRPr/>
              </a:pPr>
              <a:endParaRPr lang="zh-CN" altLang="en-US" sz="900"/>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ln>
            <a:effectLst/>
          </p:spPr>
          <p:txBody>
            <a:bodyPr wrap="none" anchor="ctr"/>
            <a:lstStyle/>
            <a:p>
              <a:pPr>
                <a:defRPr/>
              </a:pPr>
              <a:endParaRPr lang="zh-CN" altLang="en-US" sz="900"/>
            </a:p>
          </p:txBody>
        </p:sp>
      </p:grpSp>
      <p:grpSp>
        <p:nvGrpSpPr>
          <p:cNvPr id="2070" name="Group 126"/>
          <p:cNvGrpSpPr/>
          <p:nvPr/>
        </p:nvGrpSpPr>
        <p:grpSpPr bwMode="auto">
          <a:xfrm>
            <a:off x="9355155" y="4354144"/>
            <a:ext cx="739775" cy="13692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ln>
            <a:effectLst/>
          </p:spPr>
          <p:txBody>
            <a:bodyPr wrap="none" anchor="ctr"/>
            <a:lstStyle/>
            <a:p>
              <a:pPr>
                <a:defRPr/>
              </a:pPr>
              <a:endParaRPr lang="zh-CN" altLang="en-US" sz="900"/>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ln>
            <a:effectLst/>
          </p:spPr>
          <p:txBody>
            <a:bodyPr wrap="none" anchor="ctr"/>
            <a:lstStyle/>
            <a:p>
              <a:pPr>
                <a:defRPr/>
              </a:pPr>
              <a:endParaRPr lang="zh-CN" altLang="en-US" sz="900"/>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ln>
            <a:effectLst/>
          </p:spPr>
          <p:txBody>
            <a:bodyPr wrap="none" anchor="ctr"/>
            <a:lstStyle/>
            <a:p>
              <a:pPr>
                <a:defRPr/>
              </a:pPr>
              <a:endParaRPr lang="zh-CN" altLang="en-US" sz="900"/>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ln>
            <a:effectLst/>
          </p:spPr>
          <p:txBody>
            <a:bodyPr wrap="none" anchor="ctr"/>
            <a:lstStyle/>
            <a:p>
              <a:pPr>
                <a:defRPr/>
              </a:pPr>
              <a:endParaRPr lang="zh-CN" altLang="en-US" sz="900"/>
            </a:p>
          </p:txBody>
        </p:sp>
      </p:grpSp>
      <p:grpSp>
        <p:nvGrpSpPr>
          <p:cNvPr id="2071" name="Group 131"/>
          <p:cNvGrpSpPr/>
          <p:nvPr/>
        </p:nvGrpSpPr>
        <p:grpSpPr bwMode="auto">
          <a:xfrm>
            <a:off x="9355155" y="4624415"/>
            <a:ext cx="739775" cy="136922"/>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ln>
            <a:effectLst/>
          </p:spPr>
          <p:txBody>
            <a:bodyPr wrap="none" anchor="ctr"/>
            <a:lstStyle/>
            <a:p>
              <a:pPr>
                <a:defRPr/>
              </a:pPr>
              <a:endParaRPr lang="zh-CN" altLang="en-US" sz="900"/>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ln>
            <a:effectLst/>
          </p:spPr>
          <p:txBody>
            <a:bodyPr wrap="none" anchor="ctr"/>
            <a:lstStyle/>
            <a:p>
              <a:pPr>
                <a:defRPr/>
              </a:pPr>
              <a:endParaRPr lang="zh-CN" altLang="en-US" sz="900"/>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ln>
            <a:effectLst/>
          </p:spPr>
          <p:txBody>
            <a:bodyPr wrap="none" anchor="ctr"/>
            <a:lstStyle/>
            <a:p>
              <a:pPr>
                <a:defRPr/>
              </a:pPr>
              <a:endParaRPr lang="zh-CN" altLang="en-US" sz="900"/>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ln>
            <a:effectLst/>
          </p:spPr>
          <p:txBody>
            <a:bodyPr wrap="none" anchor="ctr"/>
            <a:lstStyle/>
            <a:p>
              <a:pPr>
                <a:defRPr/>
              </a:pPr>
              <a:endParaRPr lang="zh-CN" altLang="en-US" sz="900"/>
            </a:p>
          </p:txBody>
        </p:sp>
      </p:grpSp>
      <p:grpSp>
        <p:nvGrpSpPr>
          <p:cNvPr id="2072" name="Group 136"/>
          <p:cNvGrpSpPr/>
          <p:nvPr/>
        </p:nvGrpSpPr>
        <p:grpSpPr bwMode="auto">
          <a:xfrm>
            <a:off x="9355155" y="4793484"/>
            <a:ext cx="739775" cy="136922"/>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ln>
            <a:effectLst/>
          </p:spPr>
          <p:txBody>
            <a:bodyPr wrap="none" anchor="ctr"/>
            <a:lstStyle/>
            <a:p>
              <a:pPr>
                <a:defRPr/>
              </a:pPr>
              <a:endParaRPr lang="zh-CN" altLang="en-US" sz="900"/>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ln>
            <a:effectLst/>
          </p:spPr>
          <p:txBody>
            <a:bodyPr wrap="none" anchor="ctr"/>
            <a:lstStyle/>
            <a:p>
              <a:pPr>
                <a:defRPr/>
              </a:pPr>
              <a:endParaRPr lang="zh-CN" altLang="en-US" sz="900"/>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ln>
            <a:effectLst/>
          </p:spPr>
          <p:txBody>
            <a:bodyPr wrap="none" anchor="ctr"/>
            <a:lstStyle/>
            <a:p>
              <a:pPr>
                <a:defRPr/>
              </a:pPr>
              <a:endParaRPr lang="zh-CN" altLang="en-US" sz="900"/>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ln>
            <a:effectLst/>
          </p:spPr>
          <p:txBody>
            <a:bodyPr wrap="none" anchor="ctr"/>
            <a:lstStyle/>
            <a:p>
              <a:pPr>
                <a:defRPr/>
              </a:pPr>
              <a:endParaRPr lang="zh-CN" altLang="en-US" sz="900"/>
            </a:p>
          </p:txBody>
        </p:sp>
      </p:grpSp>
      <p:grpSp>
        <p:nvGrpSpPr>
          <p:cNvPr id="2073" name="Group 141"/>
          <p:cNvGrpSpPr/>
          <p:nvPr/>
        </p:nvGrpSpPr>
        <p:grpSpPr bwMode="auto">
          <a:xfrm>
            <a:off x="9355155" y="4961361"/>
            <a:ext cx="739775" cy="13692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ln>
            <a:effectLst/>
          </p:spPr>
          <p:txBody>
            <a:bodyPr wrap="none" anchor="ctr"/>
            <a:lstStyle/>
            <a:p>
              <a:pPr>
                <a:defRPr/>
              </a:pPr>
              <a:endParaRPr lang="zh-CN" altLang="en-US" sz="900"/>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ln>
            <a:effectLst/>
          </p:spPr>
          <p:txBody>
            <a:bodyPr wrap="none" anchor="ctr"/>
            <a:lstStyle/>
            <a:p>
              <a:pPr>
                <a:defRPr/>
              </a:pPr>
              <a:endParaRPr lang="zh-CN" altLang="en-US" sz="900"/>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ln>
            <a:effectLst/>
          </p:spPr>
          <p:txBody>
            <a:bodyPr wrap="none" anchor="ctr"/>
            <a:lstStyle/>
            <a:p>
              <a:pPr>
                <a:defRPr/>
              </a:pPr>
              <a:endParaRPr lang="zh-CN" altLang="en-US" sz="900"/>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ln>
            <a:effectLst/>
          </p:spPr>
          <p:txBody>
            <a:bodyPr wrap="none" anchor="ctr"/>
            <a:lstStyle/>
            <a:p>
              <a:pPr>
                <a:defRPr/>
              </a:pPr>
              <a:endParaRPr lang="zh-CN" altLang="en-US" sz="900"/>
            </a:p>
          </p:txBody>
        </p:sp>
      </p:grpSp>
      <p:sp>
        <p:nvSpPr>
          <p:cNvPr id="28818" name="Line 146"/>
          <p:cNvSpPr>
            <a:spLocks noChangeShapeType="1"/>
          </p:cNvSpPr>
          <p:nvPr/>
        </p:nvSpPr>
        <p:spPr bwMode="auto">
          <a:xfrm flipV="1">
            <a:off x="250825" y="681038"/>
            <a:ext cx="8713788" cy="0"/>
          </a:xfrm>
          <a:prstGeom prst="line">
            <a:avLst/>
          </a:prstGeom>
          <a:noFill/>
          <a:ln w="38100">
            <a:solidFill>
              <a:srgbClr val="990000"/>
            </a:solidFill>
            <a:round/>
          </a:ln>
          <a:effectLst/>
        </p:spPr>
        <p:txBody>
          <a:bodyPr lIns="68249" tIns="34124" rIns="68249" bIns="34124"/>
          <a:lstStyle/>
          <a:p>
            <a:pPr>
              <a:defRPr/>
            </a:pPr>
            <a:endParaRPr lang="zh-CN" altLang="en-US" sz="90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hf sldNum="0" hdr="0" ftr="0"/>
  <p:txStyles>
    <p:titleStyle>
      <a:lvl1pPr algn="l" defTabSz="598170" rtl="0" eaLnBrk="0" fontAlgn="base" hangingPunct="0">
        <a:spcBef>
          <a:spcPct val="0"/>
        </a:spcBef>
        <a:spcAft>
          <a:spcPct val="0"/>
        </a:spcAft>
        <a:defRPr sz="2625">
          <a:solidFill>
            <a:srgbClr val="990000"/>
          </a:solidFill>
          <a:latin typeface="+mj-lt"/>
          <a:ea typeface="+mj-ea"/>
          <a:cs typeface="+mj-cs"/>
        </a:defRPr>
      </a:lvl1pPr>
      <a:lvl2pPr algn="l" defTabSz="797560"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2pPr>
      <a:lvl3pPr algn="l" defTabSz="797560"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3pPr>
      <a:lvl4pPr algn="l" defTabSz="797560"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4pPr>
      <a:lvl5pPr algn="l" defTabSz="797560" rtl="0" eaLnBrk="0" fontAlgn="base" hangingPunct="0">
        <a:spcBef>
          <a:spcPct val="0"/>
        </a:spcBef>
        <a:spcAft>
          <a:spcPct val="0"/>
        </a:spcAft>
        <a:defRPr sz="3500">
          <a:solidFill>
            <a:srgbClr val="990000"/>
          </a:solidFill>
          <a:latin typeface="FrutigerNext LT Medium" pitchFamily="34" charset="0"/>
          <a:ea typeface="黑体" panose="02010609060101010101" pitchFamily="49" charset="-122"/>
        </a:defRPr>
      </a:lvl5pPr>
      <a:lvl6pPr marL="455295" algn="l" defTabSz="797560" rtl="0" fontAlgn="base">
        <a:spcBef>
          <a:spcPct val="0"/>
        </a:spcBef>
        <a:spcAft>
          <a:spcPct val="0"/>
        </a:spcAft>
        <a:defRPr sz="3500">
          <a:solidFill>
            <a:srgbClr val="990000"/>
          </a:solidFill>
          <a:latin typeface="FrutigerNext LT Medium" pitchFamily="34" charset="0"/>
          <a:ea typeface="黑体" panose="02010609060101010101" pitchFamily="49" charset="-122"/>
        </a:defRPr>
      </a:lvl6pPr>
      <a:lvl7pPr marL="909955" algn="l" defTabSz="797560" rtl="0" fontAlgn="base">
        <a:spcBef>
          <a:spcPct val="0"/>
        </a:spcBef>
        <a:spcAft>
          <a:spcPct val="0"/>
        </a:spcAft>
        <a:defRPr sz="3500">
          <a:solidFill>
            <a:srgbClr val="990000"/>
          </a:solidFill>
          <a:latin typeface="FrutigerNext LT Medium" pitchFamily="34" charset="0"/>
          <a:ea typeface="黑体" panose="02010609060101010101" pitchFamily="49" charset="-122"/>
        </a:defRPr>
      </a:lvl7pPr>
      <a:lvl8pPr marL="1365250" algn="l" defTabSz="797560" rtl="0" fontAlgn="base">
        <a:spcBef>
          <a:spcPct val="0"/>
        </a:spcBef>
        <a:spcAft>
          <a:spcPct val="0"/>
        </a:spcAft>
        <a:defRPr sz="3500">
          <a:solidFill>
            <a:srgbClr val="990000"/>
          </a:solidFill>
          <a:latin typeface="FrutigerNext LT Medium" pitchFamily="34" charset="0"/>
          <a:ea typeface="黑体" panose="02010609060101010101" pitchFamily="49" charset="-122"/>
        </a:defRPr>
      </a:lvl8pPr>
      <a:lvl9pPr marL="1819910" algn="l" defTabSz="797560" rtl="0" fontAlgn="base">
        <a:spcBef>
          <a:spcPct val="0"/>
        </a:spcBef>
        <a:spcAft>
          <a:spcPct val="0"/>
        </a:spcAft>
        <a:defRPr sz="3500">
          <a:solidFill>
            <a:srgbClr val="990000"/>
          </a:solidFill>
          <a:latin typeface="FrutigerNext LT Medium" pitchFamily="34" charset="0"/>
          <a:ea typeface="黑体" panose="02010609060101010101" pitchFamily="49" charset="-122"/>
        </a:defRPr>
      </a:lvl9pPr>
    </p:titleStyle>
    <p:bodyStyle>
      <a:lvl1pPr marL="224155" indent="-223520" algn="l" defTabSz="598170" rtl="0" eaLnBrk="0" fontAlgn="base" hangingPunct="0">
        <a:lnSpc>
          <a:spcPct val="140000"/>
        </a:lnSpc>
        <a:spcBef>
          <a:spcPct val="0"/>
        </a:spcBef>
        <a:spcAft>
          <a:spcPct val="0"/>
        </a:spcAft>
        <a:buClr>
          <a:schemeClr val="bg2"/>
        </a:buClr>
        <a:buSzPct val="60000"/>
        <a:buFont typeface="Wingdings" panose="05000000000000000000" pitchFamily="2" charset="2"/>
        <a:buChar char="l"/>
        <a:defRPr sz="1575" b="1">
          <a:solidFill>
            <a:schemeClr val="tx1"/>
          </a:solidFill>
          <a:latin typeface="+mn-lt"/>
          <a:ea typeface="+mn-ea"/>
          <a:cs typeface="+mn-cs"/>
        </a:defRPr>
      </a:lvl1pPr>
      <a:lvl2pPr marL="487045" indent="-187325" algn="l" defTabSz="598170" rtl="0" eaLnBrk="0" fontAlgn="base" hangingPunct="0">
        <a:lnSpc>
          <a:spcPct val="140000"/>
        </a:lnSpc>
        <a:spcBef>
          <a:spcPct val="0"/>
        </a:spcBef>
        <a:spcAft>
          <a:spcPct val="0"/>
        </a:spcAft>
        <a:buClr>
          <a:schemeClr val="tx1"/>
        </a:buClr>
        <a:buSzPct val="50000"/>
        <a:buFont typeface="Wingdings" panose="05000000000000000000" pitchFamily="2" charset="2"/>
        <a:buChar char="p"/>
        <a:defRPr>
          <a:solidFill>
            <a:schemeClr val="tx1"/>
          </a:solidFill>
          <a:latin typeface="+mn-lt"/>
          <a:ea typeface="+mn-ea"/>
        </a:defRPr>
      </a:lvl2pPr>
      <a:lvl3pPr marL="748665" indent="-150495" algn="l" defTabSz="598170" rtl="0" eaLnBrk="0" fontAlgn="base" hangingPunct="0">
        <a:lnSpc>
          <a:spcPct val="140000"/>
        </a:lnSpc>
        <a:spcBef>
          <a:spcPct val="0"/>
        </a:spcBef>
        <a:spcAft>
          <a:spcPct val="0"/>
        </a:spcAft>
        <a:buSzPct val="50000"/>
        <a:buFont typeface="Wingdings" panose="05000000000000000000" pitchFamily="2" charset="2"/>
        <a:buChar char="n"/>
        <a:defRPr sz="1125">
          <a:solidFill>
            <a:schemeClr val="tx1"/>
          </a:solidFill>
          <a:latin typeface="FrutigerNext LT Light" pitchFamily="34" charset="0"/>
          <a:ea typeface="+mn-ea"/>
        </a:defRPr>
      </a:lvl3pPr>
      <a:lvl4pPr marL="1046480" indent="-149225" algn="l" defTabSz="598170" rtl="0" eaLnBrk="0" fontAlgn="base" hangingPunct="0">
        <a:lnSpc>
          <a:spcPct val="140000"/>
        </a:lnSpc>
        <a:spcBef>
          <a:spcPct val="0"/>
        </a:spcBef>
        <a:spcAft>
          <a:spcPct val="0"/>
        </a:spcAft>
        <a:buChar char="–"/>
        <a:defRPr sz="1125">
          <a:solidFill>
            <a:schemeClr val="tx1"/>
          </a:solidFill>
          <a:latin typeface="+mj-lt"/>
          <a:ea typeface="+mn-ea"/>
        </a:defRPr>
      </a:lvl4pPr>
      <a:lvl5pPr marL="1346200" indent="-150495" algn="l" defTabSz="598170" rtl="0" eaLnBrk="0" fontAlgn="base" hangingPunct="0">
        <a:lnSpc>
          <a:spcPct val="140000"/>
        </a:lnSpc>
        <a:spcBef>
          <a:spcPct val="0"/>
        </a:spcBef>
        <a:spcAft>
          <a:spcPct val="0"/>
        </a:spcAft>
        <a:buFont typeface="FrutigerNext LT Medium" pitchFamily="34" charset="0"/>
        <a:buChar char="~"/>
        <a:defRPr sz="900">
          <a:solidFill>
            <a:schemeClr val="tx1"/>
          </a:solidFill>
          <a:latin typeface="+mj-lt"/>
          <a:ea typeface="+mn-ea"/>
        </a:defRPr>
      </a:lvl5pPr>
      <a:lvl6pPr marL="1687195" indent="-150495" algn="l" defTabSz="598170" rtl="0" fontAlgn="base">
        <a:lnSpc>
          <a:spcPct val="140000"/>
        </a:lnSpc>
        <a:spcBef>
          <a:spcPct val="0"/>
        </a:spcBef>
        <a:spcAft>
          <a:spcPct val="0"/>
        </a:spcAft>
        <a:buFont typeface="FrutigerNext LT Medium" pitchFamily="34" charset="0"/>
        <a:buChar char="~"/>
        <a:defRPr sz="900">
          <a:solidFill>
            <a:schemeClr val="tx1"/>
          </a:solidFill>
          <a:latin typeface="+mj-lt"/>
          <a:ea typeface="+mn-ea"/>
        </a:defRPr>
      </a:lvl6pPr>
      <a:lvl7pPr marL="2028190" indent="-150495" algn="l" defTabSz="598170" rtl="0" fontAlgn="base">
        <a:lnSpc>
          <a:spcPct val="140000"/>
        </a:lnSpc>
        <a:spcBef>
          <a:spcPct val="0"/>
        </a:spcBef>
        <a:spcAft>
          <a:spcPct val="0"/>
        </a:spcAft>
        <a:buFont typeface="FrutigerNext LT Medium" pitchFamily="34" charset="0"/>
        <a:buChar char="~"/>
        <a:defRPr sz="900">
          <a:solidFill>
            <a:schemeClr val="tx1"/>
          </a:solidFill>
          <a:latin typeface="+mj-lt"/>
          <a:ea typeface="+mn-ea"/>
        </a:defRPr>
      </a:lvl7pPr>
      <a:lvl8pPr marL="2369820" indent="-150495" algn="l" defTabSz="598170" rtl="0" fontAlgn="base">
        <a:lnSpc>
          <a:spcPct val="140000"/>
        </a:lnSpc>
        <a:spcBef>
          <a:spcPct val="0"/>
        </a:spcBef>
        <a:spcAft>
          <a:spcPct val="0"/>
        </a:spcAft>
        <a:buFont typeface="FrutigerNext LT Medium" pitchFamily="34" charset="0"/>
        <a:buChar char="~"/>
        <a:defRPr sz="900">
          <a:solidFill>
            <a:schemeClr val="tx1"/>
          </a:solidFill>
          <a:latin typeface="+mj-lt"/>
          <a:ea typeface="+mn-ea"/>
        </a:defRPr>
      </a:lvl8pPr>
      <a:lvl9pPr marL="2710815" indent="-150495" algn="l" defTabSz="598170" rtl="0" fontAlgn="base">
        <a:lnSpc>
          <a:spcPct val="140000"/>
        </a:lnSpc>
        <a:spcBef>
          <a:spcPct val="0"/>
        </a:spcBef>
        <a:spcAft>
          <a:spcPct val="0"/>
        </a:spcAft>
        <a:buFont typeface="FrutigerNext LT Medium" pitchFamily="34" charset="0"/>
        <a:buChar char="~"/>
        <a:defRPr sz="900">
          <a:solidFill>
            <a:schemeClr val="tx1"/>
          </a:solidFill>
          <a:latin typeface="+mj-lt"/>
          <a:ea typeface="+mn-ea"/>
        </a:defRPr>
      </a:lvl9pPr>
    </p:bodyStyle>
    <p:otherStyle>
      <a:defPPr>
        <a:defRPr lang="zh-CN"/>
      </a:defPPr>
      <a:lvl1pPr marL="0" algn="l" defTabSz="682625" rtl="0" eaLnBrk="1" latinLnBrk="0" hangingPunct="1">
        <a:defRPr sz="1425" kern="1200">
          <a:solidFill>
            <a:schemeClr val="tx1"/>
          </a:solidFill>
          <a:latin typeface="+mn-lt"/>
          <a:ea typeface="+mn-ea"/>
          <a:cs typeface="+mn-cs"/>
        </a:defRPr>
      </a:lvl1pPr>
      <a:lvl2pPr marL="341630" algn="l" defTabSz="682625" rtl="0" eaLnBrk="1" latinLnBrk="0" hangingPunct="1">
        <a:defRPr sz="1425" kern="1200">
          <a:solidFill>
            <a:schemeClr val="tx1"/>
          </a:solidFill>
          <a:latin typeface="+mn-lt"/>
          <a:ea typeface="+mn-ea"/>
          <a:cs typeface="+mn-cs"/>
        </a:defRPr>
      </a:lvl2pPr>
      <a:lvl3pPr marL="682625" algn="l" defTabSz="682625" rtl="0" eaLnBrk="1" latinLnBrk="0" hangingPunct="1">
        <a:defRPr sz="1425" kern="1200">
          <a:solidFill>
            <a:schemeClr val="tx1"/>
          </a:solidFill>
          <a:latin typeface="+mn-lt"/>
          <a:ea typeface="+mn-ea"/>
          <a:cs typeface="+mn-cs"/>
        </a:defRPr>
      </a:lvl3pPr>
      <a:lvl4pPr marL="1024255" algn="l" defTabSz="682625" rtl="0" eaLnBrk="1" latinLnBrk="0" hangingPunct="1">
        <a:defRPr sz="1425" kern="1200">
          <a:solidFill>
            <a:schemeClr val="tx1"/>
          </a:solidFill>
          <a:latin typeface="+mn-lt"/>
          <a:ea typeface="+mn-ea"/>
          <a:cs typeface="+mn-cs"/>
        </a:defRPr>
      </a:lvl4pPr>
      <a:lvl5pPr marL="1365250" algn="l" defTabSz="682625" rtl="0" eaLnBrk="1" latinLnBrk="0" hangingPunct="1">
        <a:defRPr sz="1425" kern="1200">
          <a:solidFill>
            <a:schemeClr val="tx1"/>
          </a:solidFill>
          <a:latin typeface="+mn-lt"/>
          <a:ea typeface="+mn-ea"/>
          <a:cs typeface="+mn-cs"/>
        </a:defRPr>
      </a:lvl5pPr>
      <a:lvl6pPr marL="1706245" algn="l" defTabSz="682625" rtl="0" eaLnBrk="1" latinLnBrk="0" hangingPunct="1">
        <a:defRPr sz="1425" kern="1200">
          <a:solidFill>
            <a:schemeClr val="tx1"/>
          </a:solidFill>
          <a:latin typeface="+mn-lt"/>
          <a:ea typeface="+mn-ea"/>
          <a:cs typeface="+mn-cs"/>
        </a:defRPr>
      </a:lvl6pPr>
      <a:lvl7pPr marL="2047240" algn="l" defTabSz="682625" rtl="0" eaLnBrk="1" latinLnBrk="0" hangingPunct="1">
        <a:defRPr sz="1425" kern="1200">
          <a:solidFill>
            <a:schemeClr val="tx1"/>
          </a:solidFill>
          <a:latin typeface="+mn-lt"/>
          <a:ea typeface="+mn-ea"/>
          <a:cs typeface="+mn-cs"/>
        </a:defRPr>
      </a:lvl7pPr>
      <a:lvl8pPr marL="2388870" algn="l" defTabSz="682625" rtl="0" eaLnBrk="1" latinLnBrk="0" hangingPunct="1">
        <a:defRPr sz="1425" kern="1200">
          <a:solidFill>
            <a:schemeClr val="tx1"/>
          </a:solidFill>
          <a:latin typeface="+mn-lt"/>
          <a:ea typeface="+mn-ea"/>
          <a:cs typeface="+mn-cs"/>
        </a:defRPr>
      </a:lvl8pPr>
      <a:lvl9pPr marL="2729865" algn="l" defTabSz="682625" rtl="0" eaLnBrk="1" latinLnBrk="0" hangingPunct="1">
        <a:defRPr sz="14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18" cstate="print"/>
          <a:srcRect/>
          <a:stretch>
            <a:fillRect/>
          </a:stretch>
        </p:blipFill>
        <p:spPr bwMode="auto">
          <a:xfrm>
            <a:off x="0" y="4669191"/>
            <a:ext cx="9150350" cy="477203"/>
          </a:xfrm>
          <a:prstGeom prst="rect">
            <a:avLst/>
          </a:prstGeom>
          <a:noFill/>
          <a:ln w="9525">
            <a:noFill/>
            <a:miter lim="800000"/>
            <a:headEnd/>
            <a:tailEnd/>
          </a:ln>
        </p:spPr>
      </p:pic>
      <p:sp>
        <p:nvSpPr>
          <p:cNvPr id="28680" name="Text Box 8"/>
          <p:cNvSpPr txBox="1">
            <a:spLocks noChangeArrowheads="1"/>
          </p:cNvSpPr>
          <p:nvPr/>
        </p:nvSpPr>
        <p:spPr bwMode="auto">
          <a:xfrm>
            <a:off x="652481" y="4829188"/>
            <a:ext cx="2785110" cy="249555"/>
          </a:xfrm>
          <a:prstGeom prst="rect">
            <a:avLst/>
          </a:prstGeom>
          <a:noFill/>
          <a:ln w="9525">
            <a:noFill/>
            <a:miter lim="800000"/>
          </a:ln>
        </p:spPr>
        <p:txBody>
          <a:bodyPr wrap="none" lIns="76815" tIns="38409" rIns="76815" bIns="38409">
            <a:spAutoFit/>
          </a:bodyPr>
          <a:lstStyle/>
          <a:p>
            <a:pPr defTabSz="1024255" eaLnBrk="0" hangingPunct="0">
              <a:defRPr/>
            </a:pPr>
            <a:r>
              <a:rPr lang="en-US" altLang="zh-CN" sz="1125" dirty="0">
                <a:solidFill>
                  <a:srgbClr val="000000"/>
                </a:solidFill>
                <a:latin typeface="FrutigerNext LT Bold" pitchFamily="1" charset="0"/>
              </a:rPr>
              <a:t>HUAWEI TECHNOLOGIES CO., LTD.</a:t>
            </a:r>
            <a:endParaRPr lang="en-US" altLang="zh-CN" sz="2175" dirty="0">
              <a:solidFill>
                <a:srgbClr val="000000"/>
              </a:solidFill>
              <a:latin typeface="Arial" panose="020B0604020202020204" pitchFamily="34" charset="0"/>
            </a:endParaRPr>
          </a:p>
        </p:txBody>
      </p:sp>
      <p:pic>
        <p:nvPicPr>
          <p:cNvPr id="1028" name="Picture 9" descr="8"/>
          <p:cNvPicPr>
            <a:picLocks noChangeAspect="1" noChangeArrowheads="1"/>
          </p:cNvPicPr>
          <p:nvPr/>
        </p:nvPicPr>
        <p:blipFill>
          <a:blip r:embed="rId19" cstate="print"/>
          <a:srcRect/>
          <a:stretch>
            <a:fillRect/>
          </a:stretch>
        </p:blipFill>
        <p:spPr bwMode="auto">
          <a:xfrm>
            <a:off x="7508879" y="4799171"/>
            <a:ext cx="1311275" cy="234315"/>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6361116" y="4867782"/>
            <a:ext cx="2097087" cy="341471"/>
          </a:xfrm>
          <a:prstGeom prst="rect">
            <a:avLst/>
          </a:prstGeom>
          <a:noFill/>
          <a:ln w="9525">
            <a:noFill/>
            <a:miter lim="800000"/>
          </a:ln>
          <a:effectLst/>
        </p:spPr>
        <p:txBody>
          <a:bodyPr vert="horz" wrap="square" lIns="0" tIns="0" rIns="0" bIns="0" numCol="1" anchor="t" anchorCtr="0" compatLnSpc="1"/>
          <a:lstStyle>
            <a:lvl1pPr eaLnBrk="0" hangingPunct="0">
              <a:lnSpc>
                <a:spcPct val="85000"/>
              </a:lnSpc>
              <a:defRPr>
                <a:solidFill>
                  <a:schemeClr val="tx1"/>
                </a:solidFill>
                <a:latin typeface="FrutigerNext LT Bold" pitchFamily="1" charset="0"/>
              </a:defRPr>
            </a:lvl1pPr>
          </a:lstStyle>
          <a:p>
            <a:pPr>
              <a:defRPr/>
            </a:pPr>
            <a:r>
              <a:rPr lang="de-DE" altLang="zh-CN" sz="1500" dirty="0">
                <a:solidFill>
                  <a:srgbClr val="000000"/>
                </a:solidFill>
              </a:rPr>
              <a:t>Page </a:t>
            </a:r>
            <a:fld id="{53A0C590-F953-4539-A853-EA640A06B32B}" type="slidenum">
              <a:rPr lang="de-DE" altLang="zh-CN" sz="1500" dirty="0">
                <a:solidFill>
                  <a:srgbClr val="000000"/>
                </a:solidFill>
              </a:rPr>
              <a:t>‹#›</a:t>
            </a:fld>
            <a:endParaRPr lang="en-GB" altLang="zh-CN" sz="1500" dirty="0">
              <a:solidFill>
                <a:srgbClr val="000000"/>
              </a:solidFill>
            </a:endParaRPr>
          </a:p>
        </p:txBody>
      </p:sp>
      <p:sp>
        <p:nvSpPr>
          <p:cNvPr id="1030" name="Rectangle 13"/>
          <p:cNvSpPr>
            <a:spLocks noGrp="1" noChangeArrowheads="1"/>
          </p:cNvSpPr>
          <p:nvPr>
            <p:ph type="title"/>
          </p:nvPr>
        </p:nvSpPr>
        <p:spPr bwMode="auto">
          <a:xfrm>
            <a:off x="250826" y="32869"/>
            <a:ext cx="8642350" cy="654367"/>
          </a:xfrm>
          <a:prstGeom prst="rect">
            <a:avLst/>
          </a:prstGeom>
          <a:noFill/>
          <a:ln w="9525">
            <a:noFill/>
            <a:miter lim="800000"/>
          </a:ln>
        </p:spPr>
        <p:txBody>
          <a:bodyPr vert="horz" wrap="square" lIns="102466" tIns="51234" rIns="102466" bIns="51234" numCol="1" anchor="ctr" anchorCtr="0" compatLnSpc="1"/>
          <a:lstStyle/>
          <a:p>
            <a:pPr lvl="0"/>
            <a:r>
              <a:rPr lang="zh-CN" altLang="en-US" smtClean="0"/>
              <a:t>单击此处编辑母版标题样式</a:t>
            </a:r>
          </a:p>
        </p:txBody>
      </p:sp>
      <p:sp>
        <p:nvSpPr>
          <p:cNvPr id="28693" name="Rectangle 21"/>
          <p:cNvSpPr>
            <a:spLocks noChangeArrowheads="1"/>
          </p:cNvSpPr>
          <p:nvPr/>
        </p:nvSpPr>
        <p:spPr bwMode="auto">
          <a:xfrm>
            <a:off x="3892560" y="4829195"/>
            <a:ext cx="1667510" cy="249555"/>
          </a:xfrm>
          <a:prstGeom prst="rect">
            <a:avLst/>
          </a:prstGeom>
          <a:noFill/>
          <a:ln w="9525" algn="ctr">
            <a:noFill/>
            <a:miter lim="800000"/>
          </a:ln>
          <a:effectLst/>
        </p:spPr>
        <p:txBody>
          <a:bodyPr wrap="none" lIns="76787" tIns="38391" rIns="76787" bIns="38391">
            <a:spAutoFit/>
          </a:bodyPr>
          <a:lstStyle/>
          <a:p>
            <a:pPr defTabSz="1024255" eaLnBrk="0" hangingPunct="0">
              <a:defRPr/>
            </a:pPr>
            <a:r>
              <a:rPr lang="en-US" altLang="zh-CN" sz="1125" dirty="0" err="1">
                <a:solidFill>
                  <a:srgbClr val="000000"/>
                </a:solidFill>
                <a:latin typeface="FrutigerNext LT Bold" pitchFamily="1" charset="0"/>
                <a:ea typeface="MS PGothic" panose="020B0600070205080204" pitchFamily="34" charset="-128"/>
              </a:rPr>
              <a:t>Huawei</a:t>
            </a:r>
            <a:r>
              <a:rPr lang="en-US" altLang="zh-CN" sz="1125" dirty="0">
                <a:solidFill>
                  <a:srgbClr val="000000"/>
                </a:solidFill>
                <a:latin typeface="FrutigerNext LT Bold" pitchFamily="1" charset="0"/>
                <a:ea typeface="MS PGothic" panose="020B0600070205080204" pitchFamily="34" charset="-128"/>
              </a:rPr>
              <a:t> Confidential </a:t>
            </a:r>
          </a:p>
        </p:txBody>
      </p:sp>
      <p:sp>
        <p:nvSpPr>
          <p:cNvPr id="28694" name="Rectangle 22"/>
          <p:cNvSpPr>
            <a:spLocks noChangeArrowheads="1"/>
          </p:cNvSpPr>
          <p:nvPr/>
        </p:nvSpPr>
        <p:spPr bwMode="auto">
          <a:xfrm>
            <a:off x="-1908152" y="397194"/>
            <a:ext cx="1844675" cy="3979070"/>
          </a:xfrm>
          <a:prstGeom prst="rect">
            <a:avLst/>
          </a:prstGeom>
          <a:noFill/>
          <a:ln w="9525">
            <a:noFill/>
            <a:miter lim="800000"/>
          </a:ln>
          <a:effectLst/>
        </p:spPr>
        <p:txBody>
          <a:bodyPr lIns="76815" tIns="38409" rIns="76815" bIns="38409"/>
          <a:lstStyle/>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英文标题</a:t>
            </a:r>
            <a:r>
              <a:rPr lang="en-US" altLang="zh-CN" sz="975" dirty="0">
                <a:solidFill>
                  <a:srgbClr val="FFFFFF"/>
                </a:solidFill>
                <a:latin typeface="Arial" panose="020B0604020202020204" pitchFamily="34" charset="0"/>
                <a:ea typeface="华文细黑" panose="02010600040101010101" charset="-122"/>
              </a:rPr>
              <a:t>:32-35pt  </a:t>
            </a:r>
            <a:endParaRPr lang="zh-CN" altLang="en-US"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颜色</a:t>
            </a:r>
            <a:r>
              <a:rPr lang="en-US" altLang="zh-CN" sz="975" dirty="0">
                <a:solidFill>
                  <a:srgbClr val="FFFFFF"/>
                </a:solidFill>
                <a:latin typeface="Arial" panose="020B0604020202020204" pitchFamily="34" charset="0"/>
                <a:ea typeface="华文细黑" panose="02010600040101010101" charset="-122"/>
              </a:rPr>
              <a:t>: R153 G0 B0</a:t>
            </a: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ea typeface="华文细黑" panose="02010600040101010101" charset="-122"/>
              </a:rPr>
              <a:t>内部使用字体 </a:t>
            </a:r>
            <a:r>
              <a:rPr lang="en-US" altLang="zh-CN" sz="975" dirty="0">
                <a:solidFill>
                  <a:srgbClr val="FFFFFF"/>
                </a:solidFill>
                <a:ea typeface="华文细黑" panose="02010600040101010101" charset="-122"/>
              </a:rPr>
              <a:t>:</a:t>
            </a:r>
          </a:p>
          <a:p>
            <a:pPr algn="r" defTabSz="1024255">
              <a:lnSpc>
                <a:spcPct val="125000"/>
              </a:lnSpc>
              <a:buClr>
                <a:srgbClr val="777777"/>
              </a:buClr>
              <a:buSzPct val="60000"/>
              <a:buFont typeface="Wingdings" panose="05000000000000000000" pitchFamily="2" charset="2"/>
              <a:buNone/>
              <a:defRPr/>
            </a:pPr>
            <a:r>
              <a:rPr lang="en-US" altLang="zh-CN" sz="975" dirty="0" err="1">
                <a:solidFill>
                  <a:srgbClr val="FFFFFF"/>
                </a:solidFill>
                <a:ea typeface="华文细黑" panose="02010600040101010101" charset="-122"/>
              </a:rPr>
              <a:t>FrutigerNext</a:t>
            </a:r>
            <a:r>
              <a:rPr lang="en-US" altLang="zh-CN" sz="975" dirty="0">
                <a:solidFill>
                  <a:srgbClr val="FFFFFF"/>
                </a:solidFill>
                <a:ea typeface="华文细黑" panose="02010600040101010101" charset="-122"/>
              </a:rPr>
              <a:t> LT Medium</a:t>
            </a: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ea typeface="华文细黑" panose="02010600040101010101" charset="-122"/>
              </a:rPr>
              <a:t>外部使用字体 </a:t>
            </a:r>
            <a:r>
              <a:rPr lang="en-US" altLang="zh-CN" sz="975" dirty="0">
                <a:solidFill>
                  <a:srgbClr val="FFFFFF"/>
                </a:solidFill>
                <a:ea typeface="华文细黑" panose="02010600040101010101" charset="-122"/>
              </a:rPr>
              <a:t>: Arial</a:t>
            </a:r>
          </a:p>
          <a:p>
            <a:pPr algn="r" defTabSz="1024255">
              <a:lnSpc>
                <a:spcPct val="75000"/>
              </a:lnSpc>
              <a:buClr>
                <a:srgbClr val="777777"/>
              </a:buClr>
              <a:buSzPct val="60000"/>
              <a:buFont typeface="Wingdings" panose="05000000000000000000" pitchFamily="2" charset="2"/>
              <a:buNone/>
              <a:defRPr/>
            </a:pPr>
            <a:endParaRPr lang="en-US" altLang="zh-CN"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中文标题</a:t>
            </a:r>
            <a:r>
              <a:rPr lang="en-US" altLang="zh-CN" sz="975" dirty="0">
                <a:solidFill>
                  <a:srgbClr val="FFFFFF"/>
                </a:solidFill>
                <a:latin typeface="Arial" panose="020B0604020202020204" pitchFamily="34" charset="0"/>
                <a:ea typeface="华文细黑" panose="02010600040101010101" charset="-122"/>
              </a:rPr>
              <a:t>:30-32pt  </a:t>
            </a:r>
            <a:endParaRPr lang="zh-CN" altLang="en-US"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颜色</a:t>
            </a:r>
            <a:r>
              <a:rPr lang="en-US" altLang="zh-CN" sz="975" dirty="0">
                <a:solidFill>
                  <a:srgbClr val="FFFFFF"/>
                </a:solidFill>
                <a:latin typeface="Arial" panose="020B0604020202020204" pitchFamily="34" charset="0"/>
                <a:ea typeface="华文细黑" panose="02010600040101010101" charset="-122"/>
              </a:rPr>
              <a:t>: R153 G0 B0</a:t>
            </a: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字体</a:t>
            </a:r>
            <a:r>
              <a:rPr lang="en-US" altLang="zh-CN" sz="975" dirty="0">
                <a:solidFill>
                  <a:srgbClr val="FFFFFF"/>
                </a:solidFill>
                <a:latin typeface="Arial" panose="020B0604020202020204" pitchFamily="34" charset="0"/>
                <a:ea typeface="华文细黑" panose="02010600040101010101" charset="-122"/>
              </a:rPr>
              <a:t>:</a:t>
            </a:r>
            <a:r>
              <a:rPr lang="zh-CN" altLang="en-US" sz="975" dirty="0">
                <a:solidFill>
                  <a:srgbClr val="FFFFFF"/>
                </a:solidFill>
                <a:latin typeface="Arial" panose="020B0604020202020204" pitchFamily="34" charset="0"/>
                <a:ea typeface="华文细黑" panose="02010600040101010101" charset="-122"/>
              </a:rPr>
              <a:t>黑体</a:t>
            </a:r>
          </a:p>
          <a:p>
            <a:pPr algn="r" defTabSz="1024255">
              <a:lnSpc>
                <a:spcPct val="125000"/>
              </a:lnSpc>
              <a:buClr>
                <a:srgbClr val="777777"/>
              </a:buClr>
              <a:buSzPct val="60000"/>
              <a:buFont typeface="Wingdings" panose="05000000000000000000" pitchFamily="2" charset="2"/>
              <a:buNone/>
              <a:defRPr/>
            </a:pPr>
            <a:endParaRPr lang="zh-CN" altLang="en-US"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endParaRPr lang="zh-CN" altLang="en-US"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endParaRPr lang="zh-CN" altLang="en-US"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英文正文</a:t>
            </a:r>
            <a:r>
              <a:rPr lang="en-US" altLang="zh-CN" sz="975" dirty="0">
                <a:solidFill>
                  <a:srgbClr val="FFFFFF"/>
                </a:solidFill>
                <a:latin typeface="Arial" panose="020B0604020202020204" pitchFamily="34" charset="0"/>
                <a:ea typeface="华文细黑" panose="02010600040101010101" charset="-122"/>
              </a:rPr>
              <a:t>:20-22pt</a:t>
            </a: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子目录 </a:t>
            </a:r>
            <a:r>
              <a:rPr lang="en-US" altLang="zh-CN" sz="975" dirty="0">
                <a:solidFill>
                  <a:srgbClr val="FFFFFF"/>
                </a:solidFill>
                <a:latin typeface="Arial" panose="020B0604020202020204" pitchFamily="34" charset="0"/>
                <a:ea typeface="华文细黑" panose="02010600040101010101" charset="-122"/>
              </a:rPr>
              <a:t>(2-5</a:t>
            </a:r>
            <a:r>
              <a:rPr lang="zh-CN" altLang="en-US" sz="975" dirty="0">
                <a:solidFill>
                  <a:srgbClr val="FFFFFF"/>
                </a:solidFill>
                <a:latin typeface="Arial" panose="020B0604020202020204" pitchFamily="34" charset="0"/>
                <a:ea typeface="华文细黑" panose="02010600040101010101" charset="-122"/>
              </a:rPr>
              <a:t>级</a:t>
            </a:r>
            <a:r>
              <a:rPr lang="en-US" altLang="zh-CN" sz="975" dirty="0">
                <a:solidFill>
                  <a:srgbClr val="FFFFFF"/>
                </a:solidFill>
                <a:latin typeface="Arial" panose="020B0604020202020204" pitchFamily="34" charset="0"/>
                <a:ea typeface="华文细黑" panose="02010600040101010101" charset="-122"/>
              </a:rPr>
              <a:t>) :18pt  </a:t>
            </a: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颜色</a:t>
            </a:r>
            <a:r>
              <a:rPr lang="en-US" altLang="zh-CN" sz="975" dirty="0">
                <a:solidFill>
                  <a:srgbClr val="FFFFFF"/>
                </a:solidFill>
                <a:latin typeface="Arial" panose="020B0604020202020204" pitchFamily="34" charset="0"/>
                <a:ea typeface="华文细黑" panose="02010600040101010101" charset="-122"/>
              </a:rPr>
              <a:t>:</a:t>
            </a:r>
            <a:r>
              <a:rPr lang="zh-CN" altLang="en-US" sz="975" dirty="0">
                <a:solidFill>
                  <a:srgbClr val="FFFFFF"/>
                </a:solidFill>
                <a:latin typeface="Arial" panose="020B0604020202020204" pitchFamily="34" charset="0"/>
                <a:ea typeface="华文细黑" panose="02010600040101010101" charset="-122"/>
              </a:rPr>
              <a:t>黑色</a:t>
            </a: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ea typeface="华文细黑" panose="02010600040101010101" charset="-122"/>
              </a:rPr>
              <a:t>内部使用字体 </a:t>
            </a:r>
            <a:r>
              <a:rPr lang="en-US" altLang="zh-CN" sz="975" dirty="0">
                <a:solidFill>
                  <a:srgbClr val="FFFFFF"/>
                </a:solidFill>
                <a:ea typeface="华文细黑" panose="02010600040101010101" charset="-122"/>
              </a:rPr>
              <a:t>:</a:t>
            </a:r>
          </a:p>
          <a:p>
            <a:pPr algn="r" defTabSz="1024255">
              <a:lnSpc>
                <a:spcPct val="125000"/>
              </a:lnSpc>
              <a:buClr>
                <a:srgbClr val="777777"/>
              </a:buClr>
              <a:buSzPct val="60000"/>
              <a:buFont typeface="Wingdings" panose="05000000000000000000" pitchFamily="2" charset="2"/>
              <a:buNone/>
              <a:defRPr/>
            </a:pPr>
            <a:r>
              <a:rPr lang="en-US" altLang="zh-CN" sz="975" dirty="0" err="1">
                <a:solidFill>
                  <a:srgbClr val="FFFFFF"/>
                </a:solidFill>
                <a:ea typeface="华文细黑" panose="02010600040101010101" charset="-122"/>
              </a:rPr>
              <a:t>FrutigerNext</a:t>
            </a:r>
            <a:r>
              <a:rPr lang="en-US" altLang="zh-CN" sz="975" dirty="0">
                <a:solidFill>
                  <a:srgbClr val="FFFFFF"/>
                </a:solidFill>
                <a:ea typeface="华文细黑" panose="02010600040101010101" charset="-122"/>
              </a:rPr>
              <a:t> LT Regular</a:t>
            </a: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ea typeface="华文细黑" panose="02010600040101010101" charset="-122"/>
              </a:rPr>
              <a:t>外部使用字体 </a:t>
            </a:r>
            <a:r>
              <a:rPr lang="en-US" altLang="zh-CN" sz="975" dirty="0">
                <a:solidFill>
                  <a:srgbClr val="FFFFFF"/>
                </a:solidFill>
                <a:ea typeface="华文细黑" panose="02010600040101010101" charset="-122"/>
              </a:rPr>
              <a:t>: Arial</a:t>
            </a:r>
          </a:p>
          <a:p>
            <a:pPr algn="r" defTabSz="1024255">
              <a:lnSpc>
                <a:spcPct val="75000"/>
              </a:lnSpc>
              <a:buClr>
                <a:srgbClr val="777777"/>
              </a:buClr>
              <a:buSzPct val="60000"/>
              <a:buFont typeface="Wingdings" panose="05000000000000000000" pitchFamily="2" charset="2"/>
              <a:buNone/>
              <a:defRPr/>
            </a:pPr>
            <a:endParaRPr lang="en-US" altLang="zh-CN"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中文正文</a:t>
            </a:r>
            <a:r>
              <a:rPr lang="en-US" altLang="zh-CN" sz="975" dirty="0">
                <a:solidFill>
                  <a:srgbClr val="FFFFFF"/>
                </a:solidFill>
                <a:latin typeface="Arial" panose="020B0604020202020204" pitchFamily="34" charset="0"/>
                <a:ea typeface="华文细黑" panose="02010600040101010101" charset="-122"/>
              </a:rPr>
              <a:t>:18-20pt</a:t>
            </a: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子目录</a:t>
            </a:r>
            <a:r>
              <a:rPr lang="en-US" altLang="zh-CN" sz="975" dirty="0">
                <a:solidFill>
                  <a:srgbClr val="FFFFFF"/>
                </a:solidFill>
                <a:latin typeface="Arial" panose="020B0604020202020204" pitchFamily="34" charset="0"/>
                <a:ea typeface="华文细黑" panose="02010600040101010101" charset="-122"/>
              </a:rPr>
              <a:t>(2-5</a:t>
            </a:r>
            <a:r>
              <a:rPr lang="zh-CN" altLang="en-US" sz="975" dirty="0">
                <a:solidFill>
                  <a:srgbClr val="FFFFFF"/>
                </a:solidFill>
                <a:latin typeface="Arial" panose="020B0604020202020204" pitchFamily="34" charset="0"/>
                <a:ea typeface="华文细黑" panose="02010600040101010101" charset="-122"/>
              </a:rPr>
              <a:t>级</a:t>
            </a:r>
            <a:r>
              <a:rPr lang="en-US" altLang="zh-CN" sz="975" dirty="0">
                <a:solidFill>
                  <a:srgbClr val="FFFFFF"/>
                </a:solidFill>
                <a:latin typeface="Arial" panose="020B0604020202020204" pitchFamily="34" charset="0"/>
                <a:ea typeface="华文细黑" panose="02010600040101010101" charset="-122"/>
              </a:rPr>
              <a:t>):18pt </a:t>
            </a:r>
            <a:endParaRPr lang="zh-CN" altLang="en-US"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颜色</a:t>
            </a:r>
            <a:r>
              <a:rPr lang="en-US" altLang="zh-CN" sz="975" dirty="0">
                <a:solidFill>
                  <a:srgbClr val="FFFFFF"/>
                </a:solidFill>
                <a:latin typeface="Arial" panose="020B0604020202020204" pitchFamily="34" charset="0"/>
                <a:ea typeface="华文细黑" panose="02010600040101010101" charset="-122"/>
              </a:rPr>
              <a:t>:</a:t>
            </a:r>
            <a:r>
              <a:rPr lang="zh-CN" altLang="en-US" sz="975" dirty="0">
                <a:solidFill>
                  <a:srgbClr val="FFFFFF"/>
                </a:solidFill>
                <a:latin typeface="Arial" panose="020B0604020202020204" pitchFamily="34" charset="0"/>
                <a:ea typeface="华文细黑" panose="02010600040101010101" charset="-122"/>
              </a:rPr>
              <a:t>黑色</a:t>
            </a:r>
          </a:p>
          <a:p>
            <a:pPr algn="r" defTabSz="1024255">
              <a:lnSpc>
                <a:spcPct val="125000"/>
              </a:lnSpc>
              <a:buClr>
                <a:srgbClr val="777777"/>
              </a:buClr>
              <a:buSzPct val="60000"/>
              <a:buFont typeface="Wingdings" panose="05000000000000000000" pitchFamily="2" charset="2"/>
              <a:buNone/>
              <a:defRPr/>
            </a:pPr>
            <a:r>
              <a:rPr lang="zh-CN" altLang="en-US" sz="975" dirty="0">
                <a:solidFill>
                  <a:srgbClr val="FFFFFF"/>
                </a:solidFill>
                <a:latin typeface="Arial" panose="020B0604020202020204" pitchFamily="34" charset="0"/>
                <a:ea typeface="华文细黑" panose="02010600040101010101" charset="-122"/>
              </a:rPr>
              <a:t>字体</a:t>
            </a:r>
            <a:r>
              <a:rPr lang="en-US" altLang="zh-CN" sz="975" dirty="0">
                <a:solidFill>
                  <a:srgbClr val="FFFFFF"/>
                </a:solidFill>
                <a:latin typeface="Arial" panose="020B0604020202020204" pitchFamily="34" charset="0"/>
                <a:ea typeface="华文细黑" panose="02010600040101010101" charset="-122"/>
              </a:rPr>
              <a:t>:</a:t>
            </a:r>
            <a:r>
              <a:rPr lang="zh-CN" altLang="en-US" sz="975" dirty="0">
                <a:solidFill>
                  <a:srgbClr val="FFFFFF"/>
                </a:solidFill>
                <a:latin typeface="Arial" panose="020B0604020202020204" pitchFamily="34" charset="0"/>
                <a:ea typeface="华文细黑" panose="02010600040101010101" charset="-122"/>
              </a:rPr>
              <a:t>细黑体 </a:t>
            </a:r>
          </a:p>
          <a:p>
            <a:pPr algn="r" defTabSz="1024255">
              <a:lnSpc>
                <a:spcPct val="125000"/>
              </a:lnSpc>
              <a:buClr>
                <a:srgbClr val="777777"/>
              </a:buClr>
              <a:buSzPct val="60000"/>
              <a:buFont typeface="Wingdings" panose="05000000000000000000" pitchFamily="2" charset="2"/>
              <a:buNone/>
              <a:defRPr/>
            </a:pPr>
            <a:endParaRPr lang="zh-CN" altLang="en-US"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endParaRPr lang="zh-CN" altLang="en-US"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endParaRPr lang="en-US" altLang="zh-CN"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endParaRPr lang="en-US" altLang="zh-CN" sz="975" dirty="0">
              <a:solidFill>
                <a:srgbClr val="FFFFFF"/>
              </a:solidFill>
              <a:latin typeface="Arial" panose="020B0604020202020204" pitchFamily="34" charset="0"/>
              <a:ea typeface="华文细黑" panose="02010600040101010101" charset="-122"/>
            </a:endParaRPr>
          </a:p>
          <a:p>
            <a:pPr algn="r" defTabSz="1024255">
              <a:lnSpc>
                <a:spcPct val="125000"/>
              </a:lnSpc>
              <a:buClr>
                <a:srgbClr val="777777"/>
              </a:buClr>
              <a:buSzPct val="60000"/>
              <a:buFont typeface="Wingdings" panose="05000000000000000000" pitchFamily="2" charset="2"/>
              <a:buNone/>
              <a:defRPr/>
            </a:pPr>
            <a:endParaRPr lang="zh-CN" altLang="en-US" sz="975" dirty="0">
              <a:solidFill>
                <a:srgbClr val="000000"/>
              </a:solidFill>
              <a:latin typeface="Arial" panose="020B0604020202020204" pitchFamily="34" charset="0"/>
              <a:ea typeface="华文细黑" panose="02010600040101010101" charset="-122"/>
            </a:endParaRPr>
          </a:p>
        </p:txBody>
      </p:sp>
      <p:sp>
        <p:nvSpPr>
          <p:cNvPr id="28734" name="Rectangle 62"/>
          <p:cNvSpPr>
            <a:spLocks noChangeArrowheads="1"/>
          </p:cNvSpPr>
          <p:nvPr/>
        </p:nvSpPr>
        <p:spPr bwMode="auto">
          <a:xfrm>
            <a:off x="9199567" y="1068707"/>
            <a:ext cx="1049337" cy="1503045"/>
          </a:xfrm>
          <a:prstGeom prst="rect">
            <a:avLst/>
          </a:prstGeom>
          <a:noFill/>
          <a:ln w="9525">
            <a:noFill/>
            <a:miter lim="800000"/>
          </a:ln>
          <a:effectLst/>
        </p:spPr>
        <p:txBody>
          <a:bodyPr lIns="76815" tIns="38409" rIns="76815" bIns="38409"/>
          <a:lstStyle/>
          <a:p>
            <a:pPr defTabSz="1024255">
              <a:lnSpc>
                <a:spcPct val="120000"/>
              </a:lnSpc>
              <a:buClr>
                <a:srgbClr val="777777"/>
              </a:buClr>
              <a:buSzPct val="60000"/>
              <a:buFont typeface="Wingdings" panose="05000000000000000000" pitchFamily="2" charset="2"/>
              <a:buNone/>
              <a:defRPr/>
            </a:pPr>
            <a:r>
              <a:rPr lang="zh-CN" altLang="en-US" sz="975" dirty="0">
                <a:solidFill>
                  <a:srgbClr val="FFFFFF"/>
                </a:solidFill>
                <a:latin typeface="华文细黑" panose="02010600040101010101" charset="-122"/>
                <a:ea typeface="华文细黑" panose="02010600040101010101" charset="-122"/>
              </a:rPr>
              <a:t>配色参考方案：</a:t>
            </a:r>
          </a:p>
          <a:p>
            <a:pPr defTabSz="1024255">
              <a:lnSpc>
                <a:spcPct val="120000"/>
              </a:lnSpc>
              <a:buClr>
                <a:srgbClr val="777777"/>
              </a:buClr>
              <a:buSzPct val="60000"/>
              <a:buFont typeface="Wingdings" panose="05000000000000000000" pitchFamily="2" charset="2"/>
              <a:buNone/>
              <a:defRPr/>
            </a:pPr>
            <a:r>
              <a:rPr lang="zh-CN" altLang="en-US" sz="975" dirty="0">
                <a:solidFill>
                  <a:srgbClr val="FFFFFF"/>
                </a:solidFill>
                <a:latin typeface="华文细黑" panose="02010600040101010101" charset="-122"/>
                <a:ea typeface="华文细黑" panose="02010600040101010101" charset="-122"/>
              </a:rPr>
              <a:t>建议同一页面内不超过四种颜色，以下是</a:t>
            </a:r>
            <a:r>
              <a:rPr lang="en-US" altLang="zh-CN" sz="975" dirty="0">
                <a:solidFill>
                  <a:srgbClr val="FFFFFF"/>
                </a:solidFill>
                <a:latin typeface="华文细黑" panose="02010600040101010101" charset="-122"/>
                <a:ea typeface="华文细黑" panose="02010600040101010101" charset="-122"/>
              </a:rPr>
              <a:t>13</a:t>
            </a:r>
            <a:r>
              <a:rPr lang="zh-CN" altLang="en-US" sz="975" dirty="0">
                <a:solidFill>
                  <a:srgbClr val="FFFFFF"/>
                </a:solidFill>
                <a:latin typeface="华文细黑" panose="02010600040101010101" charset="-122"/>
                <a:ea typeface="华文细黑" panose="02010600040101010101" charset="-122"/>
              </a:rPr>
              <a:t>组配色方案，同一页面内只选择一组使用。（仅供参考）</a:t>
            </a:r>
          </a:p>
          <a:p>
            <a:pPr defTabSz="1024255">
              <a:lnSpc>
                <a:spcPct val="125000"/>
              </a:lnSpc>
              <a:buClr>
                <a:srgbClr val="777777"/>
              </a:buClr>
              <a:buSzPct val="60000"/>
              <a:buFont typeface="Wingdings" panose="05000000000000000000" pitchFamily="2" charset="2"/>
              <a:buNone/>
              <a:defRPr/>
            </a:pPr>
            <a:endParaRPr lang="en-US" altLang="zh-CN" sz="975" dirty="0">
              <a:solidFill>
                <a:srgbClr val="FFFFFF"/>
              </a:solidFill>
              <a:latin typeface="华文细黑" panose="02010600040101010101" charset="-122"/>
              <a:ea typeface="华文细黑" panose="02010600040101010101" charset="-122"/>
            </a:endParaRPr>
          </a:p>
          <a:p>
            <a:pPr defTabSz="1024255">
              <a:lnSpc>
                <a:spcPct val="125000"/>
              </a:lnSpc>
              <a:buClr>
                <a:srgbClr val="777777"/>
              </a:buClr>
              <a:buSzPct val="60000"/>
              <a:buFont typeface="Wingdings" panose="05000000000000000000" pitchFamily="2" charset="2"/>
              <a:buChar char="l"/>
              <a:defRPr/>
            </a:pPr>
            <a:endParaRPr lang="en-US" altLang="zh-CN" sz="975" dirty="0">
              <a:solidFill>
                <a:srgbClr val="FFFFFF"/>
              </a:solidFill>
              <a:latin typeface="华文细黑" panose="02010600040101010101" charset="-122"/>
              <a:ea typeface="华文细黑" panose="02010600040101010101" charset="-122"/>
            </a:endParaRPr>
          </a:p>
          <a:p>
            <a:pPr defTabSz="1024255">
              <a:lnSpc>
                <a:spcPct val="125000"/>
              </a:lnSpc>
              <a:buClr>
                <a:srgbClr val="777777"/>
              </a:buClr>
              <a:buSzPct val="60000"/>
              <a:buFont typeface="Wingdings" panose="05000000000000000000" pitchFamily="2" charset="2"/>
              <a:buChar char="l"/>
              <a:defRPr/>
            </a:pPr>
            <a:endParaRPr lang="zh-CN" altLang="en-US" sz="975" dirty="0">
              <a:solidFill>
                <a:srgbClr val="FFFFFF"/>
              </a:solidFill>
              <a:latin typeface="华文细黑" panose="02010600040101010101" charset="-122"/>
              <a:ea typeface="华文细黑" panose="02010600040101010101" charset="-122"/>
            </a:endParaRPr>
          </a:p>
        </p:txBody>
      </p:sp>
      <p:sp>
        <p:nvSpPr>
          <p:cNvPr id="28737" name="Rectangle 65"/>
          <p:cNvSpPr>
            <a:spLocks noChangeArrowheads="1"/>
          </p:cNvSpPr>
          <p:nvPr/>
        </p:nvSpPr>
        <p:spPr bwMode="auto">
          <a:xfrm>
            <a:off x="9199567" y="-47116"/>
            <a:ext cx="1049337" cy="630079"/>
          </a:xfrm>
          <a:prstGeom prst="rect">
            <a:avLst/>
          </a:prstGeom>
          <a:noFill/>
          <a:ln w="9525">
            <a:noFill/>
            <a:miter lim="800000"/>
          </a:ln>
          <a:effectLst/>
        </p:spPr>
        <p:txBody>
          <a:bodyPr lIns="76815" tIns="38409" rIns="76815" bIns="38409"/>
          <a:lstStyle/>
          <a:p>
            <a:pPr defTabSz="1024255">
              <a:lnSpc>
                <a:spcPct val="120000"/>
              </a:lnSpc>
              <a:buClr>
                <a:srgbClr val="777777"/>
              </a:buClr>
              <a:buSzPct val="60000"/>
              <a:buFont typeface="Wingdings" panose="05000000000000000000" pitchFamily="2" charset="2"/>
              <a:buNone/>
              <a:defRPr/>
            </a:pPr>
            <a:r>
              <a:rPr lang="zh-CN" altLang="en-US" sz="975" dirty="0">
                <a:solidFill>
                  <a:srgbClr val="FFFFFF"/>
                </a:solidFill>
                <a:latin typeface="华文细黑" panose="02010600040101010101" charset="-122"/>
                <a:ea typeface="华文细黑" panose="02010600040101010101" charset="-122"/>
              </a:rPr>
              <a:t>客户或者合作伙伴的标志放在右上角</a:t>
            </a:r>
            <a:r>
              <a:rPr lang="en-US" altLang="zh-CN" sz="975" dirty="0">
                <a:solidFill>
                  <a:srgbClr val="FFFFFF"/>
                </a:solidFill>
                <a:latin typeface="华文细黑" panose="02010600040101010101" charset="-122"/>
                <a:ea typeface="华文细黑" panose="02010600040101010101" charset="-122"/>
              </a:rPr>
              <a:t>.</a:t>
            </a:r>
          </a:p>
          <a:p>
            <a:pPr defTabSz="1024255">
              <a:lnSpc>
                <a:spcPct val="125000"/>
              </a:lnSpc>
              <a:buClr>
                <a:srgbClr val="777777"/>
              </a:buClr>
              <a:buSzPct val="60000"/>
              <a:buFont typeface="Wingdings" panose="05000000000000000000" pitchFamily="2" charset="2"/>
              <a:buNone/>
              <a:defRPr/>
            </a:pPr>
            <a:endParaRPr lang="en-US" altLang="zh-CN" sz="975" dirty="0">
              <a:solidFill>
                <a:srgbClr val="FFFFFF"/>
              </a:solidFill>
              <a:latin typeface="华文细黑" panose="02010600040101010101" charset="-122"/>
              <a:ea typeface="华文细黑" panose="02010600040101010101" charset="-122"/>
            </a:endParaRPr>
          </a:p>
          <a:p>
            <a:pPr defTabSz="1024255">
              <a:lnSpc>
                <a:spcPct val="125000"/>
              </a:lnSpc>
              <a:buClr>
                <a:srgbClr val="777777"/>
              </a:buClr>
              <a:buSzPct val="60000"/>
              <a:buFont typeface="Wingdings" panose="05000000000000000000" pitchFamily="2" charset="2"/>
              <a:buChar char="l"/>
              <a:defRPr/>
            </a:pPr>
            <a:endParaRPr lang="en-US" altLang="zh-CN" sz="975" dirty="0">
              <a:solidFill>
                <a:srgbClr val="FFFFFF"/>
              </a:solidFill>
              <a:latin typeface="华文细黑" panose="02010600040101010101" charset="-122"/>
              <a:ea typeface="华文细黑" panose="02010600040101010101" charset="-122"/>
            </a:endParaRPr>
          </a:p>
          <a:p>
            <a:pPr defTabSz="1024255">
              <a:lnSpc>
                <a:spcPct val="125000"/>
              </a:lnSpc>
              <a:buClr>
                <a:srgbClr val="777777"/>
              </a:buClr>
              <a:buSzPct val="60000"/>
              <a:buFont typeface="Wingdings" panose="05000000000000000000" pitchFamily="2" charset="2"/>
              <a:buChar char="l"/>
              <a:defRPr/>
            </a:pPr>
            <a:endParaRPr lang="zh-CN" altLang="en-US" sz="975" dirty="0">
              <a:solidFill>
                <a:srgbClr val="FFFFFF"/>
              </a:solidFill>
              <a:latin typeface="华文细黑" panose="02010600040101010101" charset="-122"/>
              <a:ea typeface="华文细黑" panose="02010600040101010101" charset="-122"/>
            </a:endParaRPr>
          </a:p>
        </p:txBody>
      </p:sp>
      <p:sp>
        <p:nvSpPr>
          <p:cNvPr id="1035" name="Rectangle 68"/>
          <p:cNvSpPr>
            <a:spLocks noGrp="1" noChangeArrowheads="1"/>
          </p:cNvSpPr>
          <p:nvPr>
            <p:ph type="body" idx="1"/>
          </p:nvPr>
        </p:nvSpPr>
        <p:spPr bwMode="auto">
          <a:xfrm>
            <a:off x="652478" y="1231613"/>
            <a:ext cx="7929563" cy="3144679"/>
          </a:xfrm>
          <a:prstGeom prst="rect">
            <a:avLst/>
          </a:prstGeom>
          <a:noFill/>
          <a:ln w="9525">
            <a:noFill/>
            <a:miter lim="800000"/>
          </a:ln>
        </p:spPr>
        <p:txBody>
          <a:bodyPr vert="horz" wrap="square" lIns="102483" tIns="51242" rIns="102483" bIns="51242"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9269414" y="3750030"/>
            <a:ext cx="919162" cy="260985"/>
          </a:xfrm>
          <a:prstGeom prst="rect">
            <a:avLst/>
          </a:prstGeom>
          <a:solidFill>
            <a:schemeClr val="bg1"/>
          </a:solidFill>
          <a:ln w="9525" algn="ctr">
            <a:noFill/>
            <a:miter lim="800000"/>
          </a:ln>
          <a:effectLst/>
        </p:spPr>
        <p:txBody>
          <a:bodyPr lIns="87653" tIns="43822" rIns="87653" bIns="43822" anchor="ctr">
            <a:spAutoFit/>
          </a:bodyPr>
          <a:lstStyle/>
          <a:p>
            <a:pPr>
              <a:defRPr/>
            </a:pPr>
            <a:endParaRPr lang="zh-CN" altLang="en-US" sz="1125" dirty="0">
              <a:solidFill>
                <a:srgbClr val="FFFFFF"/>
              </a:solidFill>
            </a:endParaRPr>
          </a:p>
        </p:txBody>
      </p:sp>
      <p:grpSp>
        <p:nvGrpSpPr>
          <p:cNvPr id="2" name="Group 81"/>
          <p:cNvGrpSpPr/>
          <p:nvPr/>
        </p:nvGrpSpPr>
        <p:grpSpPr bwMode="auto">
          <a:xfrm>
            <a:off x="9355142" y="2841784"/>
            <a:ext cx="739775" cy="137160"/>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ln>
            <a:effectLst/>
          </p:spPr>
          <p:txBody>
            <a:bodyPr wrap="none" anchor="ctr"/>
            <a:lstStyle/>
            <a:p>
              <a:pPr>
                <a:defRPr/>
              </a:pPr>
              <a:endParaRPr lang="zh-CN" altLang="en-US" sz="1125" dirty="0">
                <a:solidFill>
                  <a:srgbClr val="FFFFFF"/>
                </a:solidFill>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ln>
            <a:effectLst/>
          </p:spPr>
          <p:txBody>
            <a:bodyPr wrap="none" anchor="ctr"/>
            <a:lstStyle/>
            <a:p>
              <a:pPr>
                <a:defRPr/>
              </a:pPr>
              <a:endParaRPr lang="zh-CN" altLang="en-US" sz="1125" dirty="0">
                <a:solidFill>
                  <a:srgbClr val="FFFFFF"/>
                </a:solidFill>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ln>
            <a:effectLst/>
          </p:spPr>
          <p:txBody>
            <a:bodyPr wrap="none" anchor="ctr"/>
            <a:lstStyle/>
            <a:p>
              <a:pPr>
                <a:defRPr/>
              </a:pPr>
              <a:endParaRPr lang="zh-CN" altLang="en-US" sz="1125" dirty="0">
                <a:solidFill>
                  <a:srgbClr val="FFFFFF"/>
                </a:solidFill>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3" name="Group 86"/>
          <p:cNvGrpSpPr/>
          <p:nvPr/>
        </p:nvGrpSpPr>
        <p:grpSpPr bwMode="auto">
          <a:xfrm>
            <a:off x="9355142" y="3004666"/>
            <a:ext cx="739775" cy="135731"/>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ln>
            <a:effectLst/>
          </p:spPr>
          <p:txBody>
            <a:bodyPr wrap="none" anchor="ctr"/>
            <a:lstStyle/>
            <a:p>
              <a:pPr>
                <a:defRPr/>
              </a:pPr>
              <a:endParaRPr lang="zh-CN" altLang="en-US" sz="1125" dirty="0">
                <a:solidFill>
                  <a:srgbClr val="FFFFFF"/>
                </a:solidFill>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ln>
            <a:effectLst/>
          </p:spPr>
          <p:txBody>
            <a:bodyPr wrap="none" anchor="ctr"/>
            <a:lstStyle/>
            <a:p>
              <a:pPr>
                <a:defRPr/>
              </a:pPr>
              <a:endParaRPr lang="zh-CN" altLang="en-US" sz="1125" dirty="0">
                <a:solidFill>
                  <a:srgbClr val="FFFFFF"/>
                </a:solidFill>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ln>
            <a:effectLst/>
          </p:spPr>
          <p:txBody>
            <a:bodyPr wrap="none" anchor="ctr"/>
            <a:lstStyle/>
            <a:p>
              <a:pPr>
                <a:defRPr/>
              </a:pPr>
              <a:endParaRPr lang="zh-CN" altLang="en-US" sz="1125" dirty="0">
                <a:solidFill>
                  <a:srgbClr val="FFFFFF"/>
                </a:solidFill>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4" name="Group 91"/>
          <p:cNvGrpSpPr/>
          <p:nvPr/>
        </p:nvGrpSpPr>
        <p:grpSpPr bwMode="auto">
          <a:xfrm>
            <a:off x="9355142" y="3166110"/>
            <a:ext cx="739775" cy="137160"/>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ln>
            <a:effectLst/>
          </p:spPr>
          <p:txBody>
            <a:bodyPr wrap="none" anchor="ctr"/>
            <a:lstStyle/>
            <a:p>
              <a:pPr>
                <a:defRPr/>
              </a:pPr>
              <a:endParaRPr lang="zh-CN" altLang="en-US" sz="1125" dirty="0">
                <a:solidFill>
                  <a:srgbClr val="FFFFFF"/>
                </a:solidFill>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ln>
            <a:effectLst/>
          </p:spPr>
          <p:txBody>
            <a:bodyPr wrap="none" anchor="ctr"/>
            <a:lstStyle/>
            <a:p>
              <a:pPr>
                <a:defRPr/>
              </a:pPr>
              <a:endParaRPr lang="zh-CN" altLang="en-US" sz="1125" dirty="0">
                <a:solidFill>
                  <a:srgbClr val="FFFFFF"/>
                </a:solidFill>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ln>
            <a:effectLst/>
          </p:spPr>
          <p:txBody>
            <a:bodyPr wrap="none" anchor="ctr"/>
            <a:lstStyle/>
            <a:p>
              <a:pPr>
                <a:defRPr/>
              </a:pPr>
              <a:endParaRPr lang="zh-CN" altLang="en-US" sz="1125" dirty="0">
                <a:solidFill>
                  <a:srgbClr val="FFFFFF"/>
                </a:solidFill>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5" name="Group 96"/>
          <p:cNvGrpSpPr/>
          <p:nvPr/>
        </p:nvGrpSpPr>
        <p:grpSpPr bwMode="auto">
          <a:xfrm>
            <a:off x="9355142" y="2680370"/>
            <a:ext cx="739775" cy="141446"/>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ln>
            <a:effectLst/>
          </p:spPr>
          <p:txBody>
            <a:bodyPr wrap="none" anchor="ctr"/>
            <a:lstStyle/>
            <a:p>
              <a:pPr>
                <a:defRPr/>
              </a:pPr>
              <a:endParaRPr lang="zh-CN" altLang="en-US" sz="1125" dirty="0">
                <a:solidFill>
                  <a:srgbClr val="FFFFFF"/>
                </a:solidFill>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ln>
            <a:effectLst/>
          </p:spPr>
          <p:txBody>
            <a:bodyPr wrap="none" anchor="ctr"/>
            <a:lstStyle/>
            <a:p>
              <a:pPr>
                <a:defRPr/>
              </a:pPr>
              <a:endParaRPr lang="zh-CN" altLang="en-US" sz="1125" dirty="0">
                <a:solidFill>
                  <a:srgbClr val="FFFFFF"/>
                </a:solidFill>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ln>
            <a:effectLst/>
          </p:spPr>
          <p:txBody>
            <a:bodyPr wrap="none" anchor="ctr"/>
            <a:lstStyle/>
            <a:p>
              <a:pPr>
                <a:defRPr/>
              </a:pPr>
              <a:endParaRPr lang="zh-CN" altLang="en-US" sz="1125" dirty="0">
                <a:solidFill>
                  <a:srgbClr val="FFFFFF"/>
                </a:solidFill>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6" name="Group 101"/>
          <p:cNvGrpSpPr/>
          <p:nvPr/>
        </p:nvGrpSpPr>
        <p:grpSpPr bwMode="auto">
          <a:xfrm>
            <a:off x="9355142" y="3436144"/>
            <a:ext cx="739775" cy="137160"/>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ln>
            <a:effectLst/>
          </p:spPr>
          <p:txBody>
            <a:bodyPr wrap="none" anchor="ctr"/>
            <a:lstStyle/>
            <a:p>
              <a:pPr>
                <a:defRPr/>
              </a:pPr>
              <a:endParaRPr lang="zh-CN" altLang="en-US" sz="1125" dirty="0">
                <a:solidFill>
                  <a:srgbClr val="FFFFFF"/>
                </a:solidFill>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ln>
            <a:effectLst/>
          </p:spPr>
          <p:txBody>
            <a:bodyPr wrap="none" anchor="ctr"/>
            <a:lstStyle/>
            <a:p>
              <a:pPr>
                <a:defRPr/>
              </a:pPr>
              <a:endParaRPr lang="zh-CN" altLang="en-US" sz="1125" dirty="0">
                <a:solidFill>
                  <a:srgbClr val="FFFFFF"/>
                </a:solidFill>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ln>
            <a:effectLst/>
          </p:spPr>
          <p:txBody>
            <a:bodyPr wrap="none" anchor="ctr"/>
            <a:lstStyle/>
            <a:p>
              <a:pPr>
                <a:defRPr/>
              </a:pPr>
              <a:endParaRPr lang="zh-CN" altLang="en-US" sz="1125" dirty="0">
                <a:solidFill>
                  <a:srgbClr val="FFFFFF"/>
                </a:solidFill>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7" name="Group 106"/>
          <p:cNvGrpSpPr/>
          <p:nvPr/>
        </p:nvGrpSpPr>
        <p:grpSpPr bwMode="auto">
          <a:xfrm>
            <a:off x="9355142" y="3597593"/>
            <a:ext cx="739775" cy="137160"/>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ln>
            <a:effectLst/>
          </p:spPr>
          <p:txBody>
            <a:bodyPr wrap="none" anchor="ctr"/>
            <a:lstStyle/>
            <a:p>
              <a:pPr>
                <a:defRPr/>
              </a:pPr>
              <a:endParaRPr lang="zh-CN" altLang="en-US" sz="1125" dirty="0">
                <a:solidFill>
                  <a:srgbClr val="FFFFFF"/>
                </a:solidFill>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ln>
            <a:effectLst/>
          </p:spPr>
          <p:txBody>
            <a:bodyPr wrap="none" anchor="ctr"/>
            <a:lstStyle/>
            <a:p>
              <a:pPr>
                <a:defRPr/>
              </a:pPr>
              <a:endParaRPr lang="zh-CN" altLang="en-US" sz="1125" dirty="0">
                <a:solidFill>
                  <a:srgbClr val="FFFFFF"/>
                </a:solidFill>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ln>
            <a:effectLst/>
          </p:spPr>
          <p:txBody>
            <a:bodyPr wrap="none" anchor="ctr"/>
            <a:lstStyle/>
            <a:p>
              <a:pPr>
                <a:defRPr/>
              </a:pPr>
              <a:endParaRPr lang="zh-CN" altLang="en-US" sz="1125" dirty="0">
                <a:solidFill>
                  <a:srgbClr val="FFFFFF"/>
                </a:solidFill>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8" name="Group 111"/>
          <p:cNvGrpSpPr/>
          <p:nvPr/>
        </p:nvGrpSpPr>
        <p:grpSpPr bwMode="auto">
          <a:xfrm>
            <a:off x="9355142" y="3760470"/>
            <a:ext cx="739775" cy="137160"/>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ln>
            <a:effectLst/>
          </p:spPr>
          <p:txBody>
            <a:bodyPr wrap="none" anchor="ctr"/>
            <a:lstStyle/>
            <a:p>
              <a:pPr>
                <a:defRPr/>
              </a:pPr>
              <a:endParaRPr lang="zh-CN" altLang="en-US" sz="1125" dirty="0">
                <a:solidFill>
                  <a:srgbClr val="FFFFFF"/>
                </a:solidFill>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ln>
            <a:effectLst/>
          </p:spPr>
          <p:txBody>
            <a:bodyPr wrap="none" anchor="ctr"/>
            <a:lstStyle/>
            <a:p>
              <a:pPr>
                <a:defRPr/>
              </a:pPr>
              <a:endParaRPr lang="zh-CN" altLang="en-US" sz="1125" dirty="0">
                <a:solidFill>
                  <a:srgbClr val="FFFFFF"/>
                </a:solidFill>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ln>
            <a:effectLst/>
          </p:spPr>
          <p:txBody>
            <a:bodyPr wrap="none" anchor="ctr"/>
            <a:lstStyle/>
            <a:p>
              <a:pPr>
                <a:defRPr/>
              </a:pPr>
              <a:endParaRPr lang="zh-CN" altLang="en-US" sz="1125" dirty="0">
                <a:solidFill>
                  <a:srgbClr val="FFFFFF"/>
                </a:solidFill>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9" name="Group 116"/>
          <p:cNvGrpSpPr/>
          <p:nvPr/>
        </p:nvGrpSpPr>
        <p:grpSpPr bwMode="auto">
          <a:xfrm>
            <a:off x="9355142" y="4030504"/>
            <a:ext cx="739775" cy="137160"/>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ln>
            <a:effectLst/>
          </p:spPr>
          <p:txBody>
            <a:bodyPr wrap="none" anchor="ctr"/>
            <a:lstStyle/>
            <a:p>
              <a:pPr>
                <a:defRPr/>
              </a:pPr>
              <a:endParaRPr lang="zh-CN" altLang="en-US" sz="1125" dirty="0">
                <a:solidFill>
                  <a:srgbClr val="FFFFFF"/>
                </a:solidFill>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ln>
            <a:effectLst/>
          </p:spPr>
          <p:txBody>
            <a:bodyPr wrap="none" anchor="ctr"/>
            <a:lstStyle/>
            <a:p>
              <a:pPr>
                <a:defRPr/>
              </a:pPr>
              <a:endParaRPr lang="zh-CN" altLang="en-US" sz="1125" dirty="0">
                <a:solidFill>
                  <a:srgbClr val="FFFFFF"/>
                </a:solidFill>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ln>
            <a:effectLst/>
          </p:spPr>
          <p:txBody>
            <a:bodyPr wrap="none" anchor="ctr"/>
            <a:lstStyle/>
            <a:p>
              <a:pPr>
                <a:defRPr/>
              </a:pPr>
              <a:endParaRPr lang="zh-CN" altLang="en-US" sz="1125" dirty="0">
                <a:solidFill>
                  <a:srgbClr val="FFFFFF"/>
                </a:solidFill>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10" name="Group 121"/>
          <p:cNvGrpSpPr/>
          <p:nvPr/>
        </p:nvGrpSpPr>
        <p:grpSpPr bwMode="auto">
          <a:xfrm>
            <a:off x="9355142" y="4191953"/>
            <a:ext cx="739775" cy="137160"/>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ln>
            <a:effectLst/>
          </p:spPr>
          <p:txBody>
            <a:bodyPr wrap="none" anchor="ctr"/>
            <a:lstStyle/>
            <a:p>
              <a:pPr>
                <a:defRPr/>
              </a:pPr>
              <a:endParaRPr lang="zh-CN" altLang="en-US" sz="1125" dirty="0">
                <a:solidFill>
                  <a:srgbClr val="FFFFFF"/>
                </a:solidFill>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ln>
            <a:effectLst/>
          </p:spPr>
          <p:txBody>
            <a:bodyPr wrap="none" anchor="ctr"/>
            <a:lstStyle/>
            <a:p>
              <a:pPr>
                <a:defRPr/>
              </a:pPr>
              <a:endParaRPr lang="zh-CN" altLang="en-US" sz="1125" dirty="0">
                <a:solidFill>
                  <a:srgbClr val="FFFFFF"/>
                </a:solidFill>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ln>
            <a:effectLst/>
          </p:spPr>
          <p:txBody>
            <a:bodyPr wrap="none" anchor="ctr"/>
            <a:lstStyle/>
            <a:p>
              <a:pPr>
                <a:defRPr/>
              </a:pPr>
              <a:endParaRPr lang="zh-CN" altLang="en-US" sz="1125" dirty="0">
                <a:solidFill>
                  <a:srgbClr val="FFFFFF"/>
                </a:solidFill>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11" name="Group 126"/>
          <p:cNvGrpSpPr/>
          <p:nvPr/>
        </p:nvGrpSpPr>
        <p:grpSpPr bwMode="auto">
          <a:xfrm>
            <a:off x="9355142" y="4354835"/>
            <a:ext cx="739775" cy="13573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ln>
            <a:effectLst/>
          </p:spPr>
          <p:txBody>
            <a:bodyPr wrap="none" anchor="ctr"/>
            <a:lstStyle/>
            <a:p>
              <a:pPr>
                <a:defRPr/>
              </a:pPr>
              <a:endParaRPr lang="zh-CN" altLang="en-US" sz="1125" dirty="0">
                <a:solidFill>
                  <a:srgbClr val="FFFFFF"/>
                </a:solidFill>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ln>
            <a:effectLst/>
          </p:spPr>
          <p:txBody>
            <a:bodyPr wrap="none" anchor="ctr"/>
            <a:lstStyle/>
            <a:p>
              <a:pPr>
                <a:defRPr/>
              </a:pPr>
              <a:endParaRPr lang="zh-CN" altLang="en-US" sz="1125" dirty="0">
                <a:solidFill>
                  <a:srgbClr val="FFFFFF"/>
                </a:solidFill>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ln>
            <a:effectLst/>
          </p:spPr>
          <p:txBody>
            <a:bodyPr wrap="none" anchor="ctr"/>
            <a:lstStyle/>
            <a:p>
              <a:pPr>
                <a:defRPr/>
              </a:pPr>
              <a:endParaRPr lang="zh-CN" altLang="en-US" sz="1125" dirty="0">
                <a:solidFill>
                  <a:srgbClr val="FFFFFF"/>
                </a:solidFill>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12" name="Group 131"/>
          <p:cNvGrpSpPr/>
          <p:nvPr/>
        </p:nvGrpSpPr>
        <p:grpSpPr bwMode="auto">
          <a:xfrm>
            <a:off x="9355142" y="4624864"/>
            <a:ext cx="739775" cy="137160"/>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ln>
            <a:effectLst/>
          </p:spPr>
          <p:txBody>
            <a:bodyPr wrap="none" anchor="ctr"/>
            <a:lstStyle/>
            <a:p>
              <a:pPr>
                <a:defRPr/>
              </a:pPr>
              <a:endParaRPr lang="zh-CN" altLang="en-US" sz="1125" dirty="0">
                <a:solidFill>
                  <a:srgbClr val="FFFFFF"/>
                </a:solidFill>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ln>
            <a:effectLst/>
          </p:spPr>
          <p:txBody>
            <a:bodyPr wrap="none" anchor="ctr"/>
            <a:lstStyle/>
            <a:p>
              <a:pPr>
                <a:defRPr/>
              </a:pPr>
              <a:endParaRPr lang="zh-CN" altLang="en-US" sz="1125" dirty="0">
                <a:solidFill>
                  <a:srgbClr val="FFFFFF"/>
                </a:solidFill>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ln>
            <a:effectLst/>
          </p:spPr>
          <p:txBody>
            <a:bodyPr wrap="none" anchor="ctr"/>
            <a:lstStyle/>
            <a:p>
              <a:pPr>
                <a:defRPr/>
              </a:pPr>
              <a:endParaRPr lang="zh-CN" altLang="en-US" sz="1125" dirty="0">
                <a:solidFill>
                  <a:srgbClr val="FFFFFF"/>
                </a:solidFill>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13" name="Group 136"/>
          <p:cNvGrpSpPr/>
          <p:nvPr/>
        </p:nvGrpSpPr>
        <p:grpSpPr bwMode="auto">
          <a:xfrm>
            <a:off x="9355142" y="4793457"/>
            <a:ext cx="739775" cy="137160"/>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ln>
            <a:effectLst/>
          </p:spPr>
          <p:txBody>
            <a:bodyPr wrap="none" anchor="ctr"/>
            <a:lstStyle/>
            <a:p>
              <a:pPr>
                <a:defRPr/>
              </a:pPr>
              <a:endParaRPr lang="zh-CN" altLang="en-US" sz="1125" dirty="0">
                <a:solidFill>
                  <a:srgbClr val="FFFFFF"/>
                </a:solidFill>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ln>
            <a:effectLst/>
          </p:spPr>
          <p:txBody>
            <a:bodyPr wrap="none" anchor="ctr"/>
            <a:lstStyle/>
            <a:p>
              <a:pPr>
                <a:defRPr/>
              </a:pPr>
              <a:endParaRPr lang="zh-CN" altLang="en-US" sz="1125" dirty="0">
                <a:solidFill>
                  <a:srgbClr val="FFFFFF"/>
                </a:solidFill>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ln>
            <a:effectLst/>
          </p:spPr>
          <p:txBody>
            <a:bodyPr wrap="none" anchor="ctr"/>
            <a:lstStyle/>
            <a:p>
              <a:pPr>
                <a:defRPr/>
              </a:pPr>
              <a:endParaRPr lang="zh-CN" altLang="en-US" sz="1125" dirty="0">
                <a:solidFill>
                  <a:srgbClr val="FFFFFF"/>
                </a:solidFill>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ln>
            <a:effectLst/>
          </p:spPr>
          <p:txBody>
            <a:bodyPr wrap="none" anchor="ctr"/>
            <a:lstStyle/>
            <a:p>
              <a:pPr>
                <a:defRPr/>
              </a:pPr>
              <a:endParaRPr lang="zh-CN" altLang="en-US" sz="1125" dirty="0">
                <a:solidFill>
                  <a:srgbClr val="FFFFFF"/>
                </a:solidFill>
              </a:endParaRPr>
            </a:p>
          </p:txBody>
        </p:sp>
      </p:grpSp>
      <p:grpSp>
        <p:nvGrpSpPr>
          <p:cNvPr id="14" name="Group 141"/>
          <p:cNvGrpSpPr/>
          <p:nvPr/>
        </p:nvGrpSpPr>
        <p:grpSpPr bwMode="auto">
          <a:xfrm>
            <a:off x="9355142" y="4962054"/>
            <a:ext cx="739775" cy="135731"/>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ln>
            <a:effectLst/>
          </p:spPr>
          <p:txBody>
            <a:bodyPr wrap="none" anchor="ctr"/>
            <a:lstStyle/>
            <a:p>
              <a:pPr>
                <a:defRPr/>
              </a:pPr>
              <a:endParaRPr lang="zh-CN" altLang="en-US" sz="1125" dirty="0">
                <a:solidFill>
                  <a:srgbClr val="FFFFFF"/>
                </a:solidFill>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ln>
            <a:effectLst/>
          </p:spPr>
          <p:txBody>
            <a:bodyPr wrap="none" anchor="ctr"/>
            <a:lstStyle/>
            <a:p>
              <a:pPr>
                <a:defRPr/>
              </a:pPr>
              <a:endParaRPr lang="zh-CN" altLang="en-US" sz="1125" dirty="0">
                <a:solidFill>
                  <a:srgbClr val="FFFFFF"/>
                </a:solidFill>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ln>
            <a:effectLst/>
          </p:spPr>
          <p:txBody>
            <a:bodyPr wrap="none" anchor="ctr"/>
            <a:lstStyle/>
            <a:p>
              <a:pPr>
                <a:defRPr/>
              </a:pPr>
              <a:endParaRPr lang="zh-CN" altLang="en-US" sz="1125" dirty="0">
                <a:solidFill>
                  <a:srgbClr val="FFFFFF"/>
                </a:solidFill>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ln>
            <a:effectLst/>
          </p:spPr>
          <p:txBody>
            <a:bodyPr wrap="none" anchor="ctr"/>
            <a:lstStyle/>
            <a:p>
              <a:pPr>
                <a:defRPr/>
              </a:pPr>
              <a:endParaRPr lang="zh-CN" altLang="en-US" sz="1125" dirty="0">
                <a:solidFill>
                  <a:srgbClr val="FFFFFF"/>
                </a:solidFill>
              </a:endParaRPr>
            </a:p>
          </p:txBody>
        </p:sp>
      </p:grpSp>
      <p:sp>
        <p:nvSpPr>
          <p:cNvPr id="28818" name="Line 146"/>
          <p:cNvSpPr>
            <a:spLocks noChangeShapeType="1"/>
          </p:cNvSpPr>
          <p:nvPr/>
        </p:nvSpPr>
        <p:spPr bwMode="auto">
          <a:xfrm flipV="1">
            <a:off x="250825" y="681515"/>
            <a:ext cx="8713788" cy="0"/>
          </a:xfrm>
          <a:prstGeom prst="line">
            <a:avLst/>
          </a:prstGeom>
          <a:noFill/>
          <a:ln w="38100">
            <a:solidFill>
              <a:srgbClr val="990000"/>
            </a:solidFill>
            <a:round/>
          </a:ln>
          <a:effectLst/>
        </p:spPr>
        <p:txBody>
          <a:bodyPr lIns="87666" tIns="43832" rIns="87666" bIns="43832"/>
          <a:lstStyle/>
          <a:p>
            <a:pPr>
              <a:defRPr/>
            </a:pPr>
            <a:endParaRPr lang="zh-CN" altLang="en-US" sz="1125" dirty="0">
              <a:solidFill>
                <a:srgbClr val="FFFFFF"/>
              </a:solidFill>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hf sldNum="0" hdr="0" ftr="0"/>
  <p:txStyles>
    <p:titleStyle>
      <a:lvl1pPr algn="l" defTabSz="768350" rtl="0" eaLnBrk="0" fontAlgn="base" hangingPunct="0">
        <a:spcBef>
          <a:spcPct val="0"/>
        </a:spcBef>
        <a:spcAft>
          <a:spcPct val="0"/>
        </a:spcAft>
        <a:defRPr sz="2700" b="1">
          <a:solidFill>
            <a:srgbClr val="990000"/>
          </a:solidFill>
          <a:latin typeface="微软雅黑" panose="020B0503020204020204" pitchFamily="34" charset="-122"/>
          <a:ea typeface="微软雅黑" panose="020B0503020204020204" pitchFamily="34" charset="-122"/>
          <a:cs typeface="+mj-cs"/>
        </a:defRPr>
      </a:lvl1pPr>
      <a:lvl2pPr algn="l" defTabSz="1024255" rtl="0" eaLnBrk="0" fontAlgn="base" hangingPunct="0">
        <a:spcBef>
          <a:spcPct val="0"/>
        </a:spcBef>
        <a:spcAft>
          <a:spcPct val="0"/>
        </a:spcAft>
        <a:defRPr sz="3600" b="1">
          <a:solidFill>
            <a:srgbClr val="990000"/>
          </a:solidFill>
          <a:latin typeface="微软雅黑" panose="020B0503020204020204" pitchFamily="34" charset="-122"/>
          <a:ea typeface="微软雅黑" panose="020B0503020204020204" pitchFamily="34" charset="-122"/>
        </a:defRPr>
      </a:lvl2pPr>
      <a:lvl3pPr algn="l" defTabSz="1024255" rtl="0" eaLnBrk="0" fontAlgn="base" hangingPunct="0">
        <a:spcBef>
          <a:spcPct val="0"/>
        </a:spcBef>
        <a:spcAft>
          <a:spcPct val="0"/>
        </a:spcAft>
        <a:defRPr sz="3600" b="1">
          <a:solidFill>
            <a:srgbClr val="990000"/>
          </a:solidFill>
          <a:latin typeface="微软雅黑" panose="020B0503020204020204" pitchFamily="34" charset="-122"/>
          <a:ea typeface="微软雅黑" panose="020B0503020204020204" pitchFamily="34" charset="-122"/>
        </a:defRPr>
      </a:lvl3pPr>
      <a:lvl4pPr algn="l" defTabSz="1024255" rtl="0" eaLnBrk="0" fontAlgn="base" hangingPunct="0">
        <a:spcBef>
          <a:spcPct val="0"/>
        </a:spcBef>
        <a:spcAft>
          <a:spcPct val="0"/>
        </a:spcAft>
        <a:defRPr sz="3600" b="1">
          <a:solidFill>
            <a:srgbClr val="990000"/>
          </a:solidFill>
          <a:latin typeface="微软雅黑" panose="020B0503020204020204" pitchFamily="34" charset="-122"/>
          <a:ea typeface="微软雅黑" panose="020B0503020204020204" pitchFamily="34" charset="-122"/>
        </a:defRPr>
      </a:lvl4pPr>
      <a:lvl5pPr algn="l" defTabSz="1024255" rtl="0" eaLnBrk="0" fontAlgn="base" hangingPunct="0">
        <a:spcBef>
          <a:spcPct val="0"/>
        </a:spcBef>
        <a:spcAft>
          <a:spcPct val="0"/>
        </a:spcAft>
        <a:defRPr sz="3600" b="1">
          <a:solidFill>
            <a:srgbClr val="990000"/>
          </a:solidFill>
          <a:latin typeface="微软雅黑" panose="020B0503020204020204" pitchFamily="34" charset="-122"/>
          <a:ea typeface="微软雅黑" panose="020B0503020204020204" pitchFamily="34" charset="-122"/>
        </a:defRPr>
      </a:lvl5pPr>
      <a:lvl6pPr marL="584200" algn="l" defTabSz="1024255" rtl="0" fontAlgn="base">
        <a:spcBef>
          <a:spcPct val="0"/>
        </a:spcBef>
        <a:spcAft>
          <a:spcPct val="0"/>
        </a:spcAft>
        <a:defRPr sz="4400">
          <a:solidFill>
            <a:srgbClr val="990000"/>
          </a:solidFill>
          <a:latin typeface="FrutigerNext LT Medium" pitchFamily="34" charset="0"/>
          <a:ea typeface="黑体" panose="02010609060101010101" pitchFamily="49" charset="-122"/>
        </a:defRPr>
      </a:lvl6pPr>
      <a:lvl7pPr marL="1169035" algn="l" defTabSz="1024255" rtl="0" fontAlgn="base">
        <a:spcBef>
          <a:spcPct val="0"/>
        </a:spcBef>
        <a:spcAft>
          <a:spcPct val="0"/>
        </a:spcAft>
        <a:defRPr sz="4400">
          <a:solidFill>
            <a:srgbClr val="990000"/>
          </a:solidFill>
          <a:latin typeface="FrutigerNext LT Medium" pitchFamily="34" charset="0"/>
          <a:ea typeface="黑体" panose="02010609060101010101" pitchFamily="49" charset="-122"/>
        </a:defRPr>
      </a:lvl7pPr>
      <a:lvl8pPr marL="1753235" algn="l" defTabSz="1024255" rtl="0" fontAlgn="base">
        <a:spcBef>
          <a:spcPct val="0"/>
        </a:spcBef>
        <a:spcAft>
          <a:spcPct val="0"/>
        </a:spcAft>
        <a:defRPr sz="4400">
          <a:solidFill>
            <a:srgbClr val="990000"/>
          </a:solidFill>
          <a:latin typeface="FrutigerNext LT Medium" pitchFamily="34" charset="0"/>
          <a:ea typeface="黑体" panose="02010609060101010101" pitchFamily="49" charset="-122"/>
        </a:defRPr>
      </a:lvl8pPr>
      <a:lvl9pPr marL="2337435" algn="l" defTabSz="1024255" rtl="0" fontAlgn="base">
        <a:spcBef>
          <a:spcPct val="0"/>
        </a:spcBef>
        <a:spcAft>
          <a:spcPct val="0"/>
        </a:spcAft>
        <a:defRPr sz="4400">
          <a:solidFill>
            <a:srgbClr val="990000"/>
          </a:solidFill>
          <a:latin typeface="FrutigerNext LT Medium" pitchFamily="34" charset="0"/>
          <a:ea typeface="黑体" panose="02010609060101010101" pitchFamily="49" charset="-122"/>
        </a:defRPr>
      </a:lvl9pPr>
    </p:titleStyle>
    <p:bodyStyle>
      <a:lvl1pPr marL="287655" indent="-287655" algn="l" defTabSz="768350" rtl="0" eaLnBrk="0" fontAlgn="base" hangingPunct="0">
        <a:lnSpc>
          <a:spcPct val="140000"/>
        </a:lnSpc>
        <a:spcBef>
          <a:spcPct val="0"/>
        </a:spcBef>
        <a:spcAft>
          <a:spcPct val="0"/>
        </a:spcAft>
        <a:buClr>
          <a:schemeClr val="bg2"/>
        </a:buClr>
        <a:buSzPct val="60000"/>
        <a:buFont typeface="Wingdings" panose="05000000000000000000" pitchFamily="2" charset="2"/>
        <a:buChar char="l"/>
        <a:defRPr sz="1875" b="1">
          <a:solidFill>
            <a:schemeClr val="tx1"/>
          </a:solidFill>
          <a:latin typeface="+mn-lt"/>
          <a:ea typeface="+mn-ea"/>
          <a:cs typeface="+mn-cs"/>
        </a:defRPr>
      </a:lvl1pPr>
      <a:lvl2pPr marL="625475" indent="-240665" algn="l" defTabSz="768350" rtl="0" eaLnBrk="0" fontAlgn="base" hangingPunct="0">
        <a:lnSpc>
          <a:spcPct val="140000"/>
        </a:lnSpc>
        <a:spcBef>
          <a:spcPct val="0"/>
        </a:spcBef>
        <a:spcAft>
          <a:spcPct val="0"/>
        </a:spcAft>
        <a:buClr>
          <a:schemeClr val="tx1"/>
        </a:buClr>
        <a:buSzPct val="50000"/>
        <a:buFont typeface="Wingdings" panose="05000000000000000000" pitchFamily="2" charset="2"/>
        <a:buChar char="p"/>
        <a:defRPr>
          <a:solidFill>
            <a:schemeClr val="tx1"/>
          </a:solidFill>
          <a:latin typeface="+mn-lt"/>
          <a:ea typeface="+mn-ea"/>
        </a:defRPr>
      </a:lvl2pPr>
      <a:lvl3pPr marL="962025" indent="-193040" algn="l" defTabSz="768350"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Light" pitchFamily="34" charset="0"/>
          <a:ea typeface="+mn-ea"/>
        </a:defRPr>
      </a:lvl3pPr>
      <a:lvl4pPr marL="1344295" indent="-191770" algn="l" defTabSz="768350" rtl="0" eaLnBrk="0" fontAlgn="base" hangingPunct="0">
        <a:lnSpc>
          <a:spcPct val="140000"/>
        </a:lnSpc>
        <a:spcBef>
          <a:spcPct val="0"/>
        </a:spcBef>
        <a:spcAft>
          <a:spcPct val="0"/>
        </a:spcAft>
        <a:buChar char="–"/>
        <a:defRPr sz="1275">
          <a:solidFill>
            <a:schemeClr val="tx1"/>
          </a:solidFill>
          <a:latin typeface="+mj-lt"/>
          <a:ea typeface="+mn-ea"/>
        </a:defRPr>
      </a:lvl4pPr>
      <a:lvl5pPr marL="1729105" indent="-193040" algn="l" defTabSz="768350" rtl="0" eaLnBrk="0" fontAlgn="base" hangingPunct="0">
        <a:lnSpc>
          <a:spcPct val="140000"/>
        </a:lnSpc>
        <a:spcBef>
          <a:spcPct val="0"/>
        </a:spcBef>
        <a:spcAft>
          <a:spcPct val="0"/>
        </a:spcAft>
        <a:buFont typeface="FrutigerNext LT Medium" pitchFamily="34" charset="0"/>
        <a:buChar char="~"/>
        <a:defRPr sz="1125">
          <a:solidFill>
            <a:schemeClr val="tx1"/>
          </a:solidFill>
          <a:latin typeface="+mj-lt"/>
          <a:ea typeface="+mn-ea"/>
        </a:defRPr>
      </a:lvl5pPr>
      <a:lvl6pPr marL="2167255" indent="-193040" algn="l" defTabSz="768350" rtl="0" fontAlgn="base">
        <a:lnSpc>
          <a:spcPct val="140000"/>
        </a:lnSpc>
        <a:spcBef>
          <a:spcPct val="0"/>
        </a:spcBef>
        <a:spcAft>
          <a:spcPct val="0"/>
        </a:spcAft>
        <a:buFont typeface="FrutigerNext LT Medium" pitchFamily="34" charset="0"/>
        <a:buChar char="~"/>
        <a:defRPr sz="1125">
          <a:solidFill>
            <a:schemeClr val="tx1"/>
          </a:solidFill>
          <a:latin typeface="+mj-lt"/>
          <a:ea typeface="+mn-ea"/>
        </a:defRPr>
      </a:lvl6pPr>
      <a:lvl7pPr marL="2605405" indent="-193040" algn="l" defTabSz="768350" rtl="0" fontAlgn="base">
        <a:lnSpc>
          <a:spcPct val="140000"/>
        </a:lnSpc>
        <a:spcBef>
          <a:spcPct val="0"/>
        </a:spcBef>
        <a:spcAft>
          <a:spcPct val="0"/>
        </a:spcAft>
        <a:buFont typeface="FrutigerNext LT Medium" pitchFamily="34" charset="0"/>
        <a:buChar char="~"/>
        <a:defRPr sz="1125">
          <a:solidFill>
            <a:schemeClr val="tx1"/>
          </a:solidFill>
          <a:latin typeface="+mj-lt"/>
          <a:ea typeface="+mn-ea"/>
        </a:defRPr>
      </a:lvl7pPr>
      <a:lvl8pPr marL="3043555" indent="-193040" algn="l" defTabSz="768350" rtl="0" fontAlgn="base">
        <a:lnSpc>
          <a:spcPct val="140000"/>
        </a:lnSpc>
        <a:spcBef>
          <a:spcPct val="0"/>
        </a:spcBef>
        <a:spcAft>
          <a:spcPct val="0"/>
        </a:spcAft>
        <a:buFont typeface="FrutigerNext LT Medium" pitchFamily="34" charset="0"/>
        <a:buChar char="~"/>
        <a:defRPr sz="1125">
          <a:solidFill>
            <a:schemeClr val="tx1"/>
          </a:solidFill>
          <a:latin typeface="+mj-lt"/>
          <a:ea typeface="+mn-ea"/>
        </a:defRPr>
      </a:lvl8pPr>
      <a:lvl9pPr marL="3482340" indent="-193040" algn="l" defTabSz="768350" rtl="0" fontAlgn="base">
        <a:lnSpc>
          <a:spcPct val="140000"/>
        </a:lnSpc>
        <a:spcBef>
          <a:spcPct val="0"/>
        </a:spcBef>
        <a:spcAft>
          <a:spcPct val="0"/>
        </a:spcAft>
        <a:buFont typeface="FrutigerNext LT Medium" pitchFamily="34" charset="0"/>
        <a:buChar char="~"/>
        <a:defRPr sz="1125">
          <a:solidFill>
            <a:schemeClr val="tx1"/>
          </a:solidFill>
          <a:latin typeface="+mj-lt"/>
          <a:ea typeface="+mn-ea"/>
        </a:defRPr>
      </a:lvl9pPr>
    </p:bodyStyle>
    <p:otherStyle>
      <a:defPPr>
        <a:defRPr lang="zh-CN"/>
      </a:defPPr>
      <a:lvl1pPr marL="0" algn="l" defTabSz="876300" rtl="0" eaLnBrk="1" latinLnBrk="0" hangingPunct="1">
        <a:defRPr sz="1725" kern="1200">
          <a:solidFill>
            <a:schemeClr val="tx1"/>
          </a:solidFill>
          <a:latin typeface="+mn-lt"/>
          <a:ea typeface="+mn-ea"/>
          <a:cs typeface="+mn-cs"/>
        </a:defRPr>
      </a:lvl1pPr>
      <a:lvl2pPr marL="438150" algn="l" defTabSz="876300" rtl="0" eaLnBrk="1" latinLnBrk="0" hangingPunct="1">
        <a:defRPr sz="1725" kern="1200">
          <a:solidFill>
            <a:schemeClr val="tx1"/>
          </a:solidFill>
          <a:latin typeface="+mn-lt"/>
          <a:ea typeface="+mn-ea"/>
          <a:cs typeface="+mn-cs"/>
        </a:defRPr>
      </a:lvl2pPr>
      <a:lvl3pPr marL="876935" algn="l" defTabSz="876300" rtl="0" eaLnBrk="1" latinLnBrk="0" hangingPunct="1">
        <a:defRPr sz="1725" kern="1200">
          <a:solidFill>
            <a:schemeClr val="tx1"/>
          </a:solidFill>
          <a:latin typeface="+mn-lt"/>
          <a:ea typeface="+mn-ea"/>
          <a:cs typeface="+mn-cs"/>
        </a:defRPr>
      </a:lvl3pPr>
      <a:lvl4pPr marL="1315085" algn="l" defTabSz="876300" rtl="0" eaLnBrk="1" latinLnBrk="0" hangingPunct="1">
        <a:defRPr sz="1725" kern="1200">
          <a:solidFill>
            <a:schemeClr val="tx1"/>
          </a:solidFill>
          <a:latin typeface="+mn-lt"/>
          <a:ea typeface="+mn-ea"/>
          <a:cs typeface="+mn-cs"/>
        </a:defRPr>
      </a:lvl4pPr>
      <a:lvl5pPr marL="1753235" algn="l" defTabSz="876300" rtl="0" eaLnBrk="1" latinLnBrk="0" hangingPunct="1">
        <a:defRPr sz="1725" kern="1200">
          <a:solidFill>
            <a:schemeClr val="tx1"/>
          </a:solidFill>
          <a:latin typeface="+mn-lt"/>
          <a:ea typeface="+mn-ea"/>
          <a:cs typeface="+mn-cs"/>
        </a:defRPr>
      </a:lvl5pPr>
      <a:lvl6pPr marL="2192020" algn="l" defTabSz="876300" rtl="0" eaLnBrk="1" latinLnBrk="0" hangingPunct="1">
        <a:defRPr sz="1725" kern="1200">
          <a:solidFill>
            <a:schemeClr val="tx1"/>
          </a:solidFill>
          <a:latin typeface="+mn-lt"/>
          <a:ea typeface="+mn-ea"/>
          <a:cs typeface="+mn-cs"/>
        </a:defRPr>
      </a:lvl6pPr>
      <a:lvl7pPr marL="2630170" algn="l" defTabSz="876300" rtl="0" eaLnBrk="1" latinLnBrk="0" hangingPunct="1">
        <a:defRPr sz="1725" kern="1200">
          <a:solidFill>
            <a:schemeClr val="tx1"/>
          </a:solidFill>
          <a:latin typeface="+mn-lt"/>
          <a:ea typeface="+mn-ea"/>
          <a:cs typeface="+mn-cs"/>
        </a:defRPr>
      </a:lvl7pPr>
      <a:lvl8pPr marL="3068320" algn="l" defTabSz="876300" rtl="0" eaLnBrk="1" latinLnBrk="0" hangingPunct="1">
        <a:defRPr sz="1725" kern="1200">
          <a:solidFill>
            <a:schemeClr val="tx1"/>
          </a:solidFill>
          <a:latin typeface="+mn-lt"/>
          <a:ea typeface="+mn-ea"/>
          <a:cs typeface="+mn-cs"/>
        </a:defRPr>
      </a:lvl8pPr>
      <a:lvl9pPr marL="3506470" algn="l" defTabSz="876300" rtl="0" eaLnBrk="1" latinLnBrk="0" hangingPunct="1">
        <a:defRPr sz="17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8" name="Picture 2" descr="C:\Users\z00124665\Desktop\图片1.jpg"/>
          <p:cNvPicPr>
            <a:picLocks noChangeAspect="1" noChangeArrowheads="1"/>
          </p:cNvPicPr>
          <p:nvPr userDrawn="1"/>
        </p:nvPicPr>
        <p:blipFill>
          <a:blip r:embed="rId13" cstate="print"/>
          <a:srcRect/>
          <a:stretch>
            <a:fillRect/>
          </a:stretch>
        </p:blipFill>
        <p:spPr bwMode="auto">
          <a:xfrm>
            <a:off x="0" y="0"/>
            <a:ext cx="9144000" cy="5143500"/>
          </a:xfrm>
          <a:prstGeom prst="rect">
            <a:avLst/>
          </a:prstGeom>
          <a:noFill/>
        </p:spPr>
      </p:pic>
      <p:grpSp>
        <p:nvGrpSpPr>
          <p:cNvPr id="3081" name="Group 88"/>
          <p:cNvGrpSpPr/>
          <p:nvPr userDrawn="1"/>
        </p:nvGrpSpPr>
        <p:grpSpPr bwMode="auto">
          <a:xfrm>
            <a:off x="9324975" y="2874170"/>
            <a:ext cx="863600" cy="2269331"/>
            <a:chOff x="5874" y="2414"/>
            <a:chExt cx="544" cy="1906"/>
          </a:xfrm>
        </p:grpSpPr>
        <p:sp>
          <p:nvSpPr>
            <p:cNvPr id="3086" name="Rectangle 86"/>
            <p:cNvSpPr>
              <a:spLocks noChangeArrowheads="1"/>
            </p:cNvSpPr>
            <p:nvPr userDrawn="1"/>
          </p:nvSpPr>
          <p:spPr bwMode="auto">
            <a:xfrm>
              <a:off x="5874" y="2414"/>
              <a:ext cx="544" cy="1906"/>
            </a:xfrm>
            <a:prstGeom prst="rect">
              <a:avLst/>
            </a:prstGeom>
            <a:solidFill>
              <a:schemeClr val="bg1"/>
            </a:solidFill>
            <a:ln w="9525">
              <a:noFill/>
              <a:miter lim="800000"/>
            </a:ln>
            <a:effectLst/>
          </p:spPr>
          <p:txBody>
            <a:bodyPr wrap="none" anchor="ctr"/>
            <a:lstStyle/>
            <a:p>
              <a:pPr>
                <a:defRPr/>
              </a:pPr>
              <a:endParaRPr lang="zh-CN" altLang="en-US" sz="1600">
                <a:ea typeface="宋体" panose="02010600030101010101" pitchFamily="2" charset="-122"/>
              </a:endParaRPr>
            </a:p>
          </p:txBody>
        </p:sp>
        <p:grpSp>
          <p:nvGrpSpPr>
            <p:cNvPr id="3087" name="Group 87"/>
            <p:cNvGrpSpPr/>
            <p:nvPr userDrawn="1"/>
          </p:nvGrpSpPr>
          <p:grpSpPr bwMode="auto">
            <a:xfrm>
              <a:off x="5941" y="2475"/>
              <a:ext cx="409" cy="1783"/>
              <a:chOff x="5921" y="2387"/>
              <a:chExt cx="409" cy="1783"/>
            </a:xfrm>
          </p:grpSpPr>
          <p:grpSp>
            <p:nvGrpSpPr>
              <p:cNvPr id="3088" name="Group 18"/>
              <p:cNvGrpSpPr>
                <a:grpSpLocks noChangeAspect="1"/>
              </p:cNvGrpSpPr>
              <p:nvPr userDrawn="1"/>
            </p:nvGrpSpPr>
            <p:grpSpPr bwMode="auto">
              <a:xfrm>
                <a:off x="5921" y="2506"/>
                <a:ext cx="409" cy="101"/>
                <a:chOff x="5893" y="2387"/>
                <a:chExt cx="466" cy="115"/>
              </a:xfrm>
            </p:grpSpPr>
            <p:sp>
              <p:nvSpPr>
                <p:cNvPr id="3149" name="Rectangle 19"/>
                <p:cNvSpPr>
                  <a:spLocks noChangeAspect="1" noChangeArrowheads="1"/>
                </p:cNvSpPr>
                <p:nvPr userDrawn="1"/>
              </p:nvSpPr>
              <p:spPr bwMode="auto">
                <a:xfrm flipV="1">
                  <a:off x="6010" y="2387"/>
                  <a:ext cx="116" cy="115"/>
                </a:xfrm>
                <a:prstGeom prst="rect">
                  <a:avLst/>
                </a:prstGeom>
                <a:solidFill>
                  <a:srgbClr val="FFCC66"/>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50" name="Rectangle 20"/>
                <p:cNvSpPr>
                  <a:spLocks noChangeAspect="1" noChangeArrowheads="1"/>
                </p:cNvSpPr>
                <p:nvPr userDrawn="1"/>
              </p:nvSpPr>
              <p:spPr bwMode="auto">
                <a:xfrm flipV="1">
                  <a:off x="6127" y="2387"/>
                  <a:ext cx="115" cy="115"/>
                </a:xfrm>
                <a:prstGeom prst="rect">
                  <a:avLst/>
                </a:prstGeom>
                <a:solidFill>
                  <a:srgbClr val="FF9900"/>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51" name="Rectangle 21"/>
                <p:cNvSpPr>
                  <a:spLocks noChangeAspect="1" noChangeArrowheads="1"/>
                </p:cNvSpPr>
                <p:nvPr userDrawn="1"/>
              </p:nvSpPr>
              <p:spPr bwMode="auto">
                <a:xfrm flipV="1">
                  <a:off x="6242" y="2387"/>
                  <a:ext cx="117" cy="115"/>
                </a:xfrm>
                <a:prstGeom prst="rect">
                  <a:avLst/>
                </a:prstGeom>
                <a:solidFill>
                  <a:srgbClr val="99660A"/>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52" name="Rectangle 22"/>
                <p:cNvSpPr>
                  <a:spLocks noChangeAspect="1" noChangeArrowheads="1"/>
                </p:cNvSpPr>
                <p:nvPr userDrawn="1"/>
              </p:nvSpPr>
              <p:spPr bwMode="auto">
                <a:xfrm flipV="1">
                  <a:off x="5893" y="2387"/>
                  <a:ext cx="117" cy="115"/>
                </a:xfrm>
                <a:prstGeom prst="rect">
                  <a:avLst/>
                </a:prstGeom>
                <a:solidFill>
                  <a:srgbClr val="FFCC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089" name="Group 23"/>
              <p:cNvGrpSpPr>
                <a:grpSpLocks noChangeAspect="1"/>
              </p:cNvGrpSpPr>
              <p:nvPr userDrawn="1"/>
            </p:nvGrpSpPr>
            <p:grpSpPr bwMode="auto">
              <a:xfrm>
                <a:off x="5921" y="2626"/>
                <a:ext cx="409" cy="101"/>
                <a:chOff x="5893" y="2523"/>
                <a:chExt cx="466" cy="115"/>
              </a:xfrm>
            </p:grpSpPr>
            <p:sp>
              <p:nvSpPr>
                <p:cNvPr id="3145" name="Rectangle 24"/>
                <p:cNvSpPr>
                  <a:spLocks noChangeAspect="1" noChangeArrowheads="1"/>
                </p:cNvSpPr>
                <p:nvPr userDrawn="1"/>
              </p:nvSpPr>
              <p:spPr bwMode="auto">
                <a:xfrm flipV="1">
                  <a:off x="6010" y="2523"/>
                  <a:ext cx="116" cy="115"/>
                </a:xfrm>
                <a:prstGeom prst="rect">
                  <a:avLst/>
                </a:prstGeom>
                <a:solidFill>
                  <a:srgbClr val="99CCFF"/>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46" name="Rectangle 25"/>
                <p:cNvSpPr>
                  <a:spLocks noChangeAspect="1" noChangeArrowheads="1"/>
                </p:cNvSpPr>
                <p:nvPr userDrawn="1"/>
              </p:nvSpPr>
              <p:spPr bwMode="auto">
                <a:xfrm flipV="1">
                  <a:off x="6127" y="2523"/>
                  <a:ext cx="115" cy="115"/>
                </a:xfrm>
                <a:prstGeom prst="rect">
                  <a:avLst/>
                </a:prstGeom>
                <a:solidFill>
                  <a:srgbClr val="99CCCC"/>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47" name="Rectangle 26"/>
                <p:cNvSpPr>
                  <a:spLocks noChangeAspect="1" noChangeArrowheads="1"/>
                </p:cNvSpPr>
                <p:nvPr userDrawn="1"/>
              </p:nvSpPr>
              <p:spPr bwMode="auto">
                <a:xfrm flipV="1">
                  <a:off x="6242" y="2523"/>
                  <a:ext cx="117" cy="115"/>
                </a:xfrm>
                <a:prstGeom prst="rect">
                  <a:avLst/>
                </a:prstGeom>
                <a:solidFill>
                  <a:srgbClr val="0099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48" name="Rectangle 27"/>
                <p:cNvSpPr>
                  <a:spLocks noChangeAspect="1" noChangeArrowheads="1"/>
                </p:cNvSpPr>
                <p:nvPr userDrawn="1"/>
              </p:nvSpPr>
              <p:spPr bwMode="auto">
                <a:xfrm flipV="1">
                  <a:off x="5893" y="2523"/>
                  <a:ext cx="117" cy="115"/>
                </a:xfrm>
                <a:prstGeom prst="rect">
                  <a:avLst/>
                </a:prstGeom>
                <a:solidFill>
                  <a:srgbClr val="CCCCFF"/>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090" name="Group 28"/>
              <p:cNvGrpSpPr>
                <a:grpSpLocks noChangeAspect="1"/>
              </p:cNvGrpSpPr>
              <p:nvPr userDrawn="1"/>
            </p:nvGrpSpPr>
            <p:grpSpPr bwMode="auto">
              <a:xfrm>
                <a:off x="5921" y="2745"/>
                <a:ext cx="409" cy="101"/>
                <a:chOff x="5893" y="2659"/>
                <a:chExt cx="466" cy="115"/>
              </a:xfrm>
            </p:grpSpPr>
            <p:sp>
              <p:nvSpPr>
                <p:cNvPr id="3141" name="Rectangle 29"/>
                <p:cNvSpPr>
                  <a:spLocks noChangeAspect="1" noChangeArrowheads="1"/>
                </p:cNvSpPr>
                <p:nvPr userDrawn="1"/>
              </p:nvSpPr>
              <p:spPr bwMode="auto">
                <a:xfrm flipV="1">
                  <a:off x="6010" y="2659"/>
                  <a:ext cx="116" cy="115"/>
                </a:xfrm>
                <a:prstGeom prst="rect">
                  <a:avLst/>
                </a:prstGeom>
                <a:solidFill>
                  <a:srgbClr val="99CCCC"/>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42" name="Rectangle 30"/>
                <p:cNvSpPr>
                  <a:spLocks noChangeAspect="1" noChangeArrowheads="1"/>
                </p:cNvSpPr>
                <p:nvPr userDrawn="1"/>
              </p:nvSpPr>
              <p:spPr bwMode="auto">
                <a:xfrm flipV="1">
                  <a:off x="6127" y="2659"/>
                  <a:ext cx="115" cy="115"/>
                </a:xfrm>
                <a:prstGeom prst="rect">
                  <a:avLst/>
                </a:prstGeom>
                <a:solidFill>
                  <a:srgbClr val="0099CC"/>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43" name="Rectangle 31"/>
                <p:cNvSpPr>
                  <a:spLocks noChangeAspect="1" noChangeArrowheads="1"/>
                </p:cNvSpPr>
                <p:nvPr userDrawn="1"/>
              </p:nvSpPr>
              <p:spPr bwMode="auto">
                <a:xfrm flipV="1">
                  <a:off x="6242" y="2659"/>
                  <a:ext cx="117" cy="115"/>
                </a:xfrm>
                <a:prstGeom prst="rect">
                  <a:avLst/>
                </a:prstGeom>
                <a:solidFill>
                  <a:srgbClr val="0066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44" name="Rectangle 32"/>
                <p:cNvSpPr>
                  <a:spLocks noChangeAspect="1" noChangeArrowheads="1"/>
                </p:cNvSpPr>
                <p:nvPr userDrawn="1"/>
              </p:nvSpPr>
              <p:spPr bwMode="auto">
                <a:xfrm flipV="1">
                  <a:off x="5893" y="2659"/>
                  <a:ext cx="117" cy="115"/>
                </a:xfrm>
                <a:prstGeom prst="rect">
                  <a:avLst/>
                </a:prstGeom>
                <a:solidFill>
                  <a:srgbClr val="CCFF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091" name="Group 33"/>
              <p:cNvGrpSpPr>
                <a:grpSpLocks noChangeAspect="1"/>
              </p:cNvGrpSpPr>
              <p:nvPr userDrawn="1"/>
            </p:nvGrpSpPr>
            <p:grpSpPr bwMode="auto">
              <a:xfrm>
                <a:off x="5921" y="2387"/>
                <a:ext cx="409" cy="104"/>
                <a:chOff x="5893" y="2251"/>
                <a:chExt cx="466" cy="119"/>
              </a:xfrm>
            </p:grpSpPr>
            <p:sp>
              <p:nvSpPr>
                <p:cNvPr id="3137" name="Rectangle 34"/>
                <p:cNvSpPr>
                  <a:spLocks noChangeAspect="1" noChangeArrowheads="1"/>
                </p:cNvSpPr>
                <p:nvPr userDrawn="1"/>
              </p:nvSpPr>
              <p:spPr bwMode="auto">
                <a:xfrm flipV="1">
                  <a:off x="6127" y="2251"/>
                  <a:ext cx="115" cy="119"/>
                </a:xfrm>
                <a:prstGeom prst="rect">
                  <a:avLst/>
                </a:prstGeom>
                <a:solidFill>
                  <a:srgbClr val="FF9900"/>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38" name="Rectangle 35"/>
                <p:cNvSpPr>
                  <a:spLocks noChangeAspect="1" noChangeArrowheads="1"/>
                </p:cNvSpPr>
                <p:nvPr userDrawn="1"/>
              </p:nvSpPr>
              <p:spPr bwMode="auto">
                <a:xfrm flipV="1">
                  <a:off x="6242" y="2251"/>
                  <a:ext cx="117" cy="119"/>
                </a:xfrm>
                <a:prstGeom prst="rect">
                  <a:avLst/>
                </a:prstGeom>
                <a:solidFill>
                  <a:srgbClr val="CCCCCC"/>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39" name="Rectangle 36"/>
                <p:cNvSpPr>
                  <a:spLocks noChangeAspect="1" noChangeArrowheads="1"/>
                </p:cNvSpPr>
                <p:nvPr userDrawn="1"/>
              </p:nvSpPr>
              <p:spPr bwMode="auto">
                <a:xfrm flipV="1">
                  <a:off x="5893" y="2251"/>
                  <a:ext cx="117" cy="119"/>
                </a:xfrm>
                <a:prstGeom prst="rect">
                  <a:avLst/>
                </a:prstGeom>
                <a:solidFill>
                  <a:srgbClr val="99CCFF"/>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40" name="Rectangle 37"/>
                <p:cNvSpPr>
                  <a:spLocks noChangeAspect="1" noChangeArrowheads="1"/>
                </p:cNvSpPr>
                <p:nvPr userDrawn="1"/>
              </p:nvSpPr>
              <p:spPr bwMode="auto">
                <a:xfrm flipV="1">
                  <a:off x="6010" y="2251"/>
                  <a:ext cx="116" cy="119"/>
                </a:xfrm>
                <a:prstGeom prst="rect">
                  <a:avLst/>
                </a:prstGeom>
                <a:solidFill>
                  <a:srgbClr val="669900"/>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092" name="Group 38"/>
              <p:cNvGrpSpPr>
                <a:grpSpLocks noChangeAspect="1"/>
              </p:cNvGrpSpPr>
              <p:nvPr userDrawn="1"/>
            </p:nvGrpSpPr>
            <p:grpSpPr bwMode="auto">
              <a:xfrm>
                <a:off x="5921" y="2944"/>
                <a:ext cx="409" cy="101"/>
                <a:chOff x="5893" y="2886"/>
                <a:chExt cx="466" cy="115"/>
              </a:xfrm>
            </p:grpSpPr>
            <p:sp>
              <p:nvSpPr>
                <p:cNvPr id="3133" name="Rectangle 39"/>
                <p:cNvSpPr>
                  <a:spLocks noChangeAspect="1" noChangeArrowheads="1"/>
                </p:cNvSpPr>
                <p:nvPr userDrawn="1"/>
              </p:nvSpPr>
              <p:spPr bwMode="auto">
                <a:xfrm flipV="1">
                  <a:off x="6010" y="2886"/>
                  <a:ext cx="116" cy="115"/>
                </a:xfrm>
                <a:prstGeom prst="rect">
                  <a:avLst/>
                </a:prstGeom>
                <a:solidFill>
                  <a:srgbClr val="FF9900"/>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34" name="Rectangle 40"/>
                <p:cNvSpPr>
                  <a:spLocks noChangeAspect="1" noChangeArrowheads="1"/>
                </p:cNvSpPr>
                <p:nvPr userDrawn="1"/>
              </p:nvSpPr>
              <p:spPr bwMode="auto">
                <a:xfrm flipV="1">
                  <a:off x="6127" y="2886"/>
                  <a:ext cx="115" cy="115"/>
                </a:xfrm>
                <a:prstGeom prst="rect">
                  <a:avLst/>
                </a:prstGeom>
                <a:solidFill>
                  <a:srgbClr val="FFCC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35" name="Rectangle 41"/>
                <p:cNvSpPr>
                  <a:spLocks noChangeAspect="1" noChangeArrowheads="1"/>
                </p:cNvSpPr>
                <p:nvPr userDrawn="1"/>
              </p:nvSpPr>
              <p:spPr bwMode="auto">
                <a:xfrm flipV="1">
                  <a:off x="6242" y="2886"/>
                  <a:ext cx="117" cy="115"/>
                </a:xfrm>
                <a:prstGeom prst="rect">
                  <a:avLst/>
                </a:prstGeom>
                <a:solidFill>
                  <a:srgbClr val="FFCC66"/>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36" name="Rectangle 42"/>
                <p:cNvSpPr>
                  <a:spLocks noChangeAspect="1" noChangeArrowheads="1"/>
                </p:cNvSpPr>
                <p:nvPr userDrawn="1"/>
              </p:nvSpPr>
              <p:spPr bwMode="auto">
                <a:xfrm flipV="1">
                  <a:off x="5893" y="2886"/>
                  <a:ext cx="117" cy="115"/>
                </a:xfrm>
                <a:prstGeom prst="rect">
                  <a:avLst/>
                </a:prstGeom>
                <a:solidFill>
                  <a:schemeClr val="tx2"/>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093" name="Group 43"/>
              <p:cNvGrpSpPr>
                <a:grpSpLocks noChangeAspect="1"/>
              </p:cNvGrpSpPr>
              <p:nvPr userDrawn="1"/>
            </p:nvGrpSpPr>
            <p:grpSpPr bwMode="auto">
              <a:xfrm>
                <a:off x="5921" y="3064"/>
                <a:ext cx="409" cy="101"/>
                <a:chOff x="5893" y="3022"/>
                <a:chExt cx="466" cy="115"/>
              </a:xfrm>
            </p:grpSpPr>
            <p:sp>
              <p:nvSpPr>
                <p:cNvPr id="3129" name="Rectangle 44"/>
                <p:cNvSpPr>
                  <a:spLocks noChangeAspect="1" noChangeArrowheads="1"/>
                </p:cNvSpPr>
                <p:nvPr userDrawn="1"/>
              </p:nvSpPr>
              <p:spPr bwMode="auto">
                <a:xfrm flipV="1">
                  <a:off x="6010" y="3022"/>
                  <a:ext cx="116" cy="115"/>
                </a:xfrm>
                <a:prstGeom prst="rect">
                  <a:avLst/>
                </a:prstGeom>
                <a:solidFill>
                  <a:srgbClr val="0066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30" name="Rectangle 45"/>
                <p:cNvSpPr>
                  <a:spLocks noChangeAspect="1" noChangeArrowheads="1"/>
                </p:cNvSpPr>
                <p:nvPr userDrawn="1"/>
              </p:nvSpPr>
              <p:spPr bwMode="auto">
                <a:xfrm flipV="1">
                  <a:off x="6127" y="3022"/>
                  <a:ext cx="115" cy="115"/>
                </a:xfrm>
                <a:prstGeom prst="rect">
                  <a:avLst/>
                </a:prstGeom>
                <a:solidFill>
                  <a:srgbClr val="99CCFF"/>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31" name="Rectangle 46"/>
                <p:cNvSpPr>
                  <a:spLocks noChangeAspect="1" noChangeArrowheads="1"/>
                </p:cNvSpPr>
                <p:nvPr userDrawn="1"/>
              </p:nvSpPr>
              <p:spPr bwMode="auto">
                <a:xfrm flipV="1">
                  <a:off x="6242" y="3022"/>
                  <a:ext cx="117" cy="115"/>
                </a:xfrm>
                <a:prstGeom prst="rect">
                  <a:avLst/>
                </a:prstGeom>
                <a:solidFill>
                  <a:srgbClr val="CCCCFF"/>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32" name="Rectangle 47"/>
                <p:cNvSpPr>
                  <a:spLocks noChangeAspect="1" noChangeArrowheads="1"/>
                </p:cNvSpPr>
                <p:nvPr userDrawn="1"/>
              </p:nvSpPr>
              <p:spPr bwMode="auto">
                <a:xfrm flipV="1">
                  <a:off x="5893" y="3022"/>
                  <a:ext cx="117" cy="115"/>
                </a:xfrm>
                <a:prstGeom prst="rect">
                  <a:avLst/>
                </a:prstGeom>
                <a:solidFill>
                  <a:srgbClr val="990000"/>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094" name="Group 48"/>
              <p:cNvGrpSpPr>
                <a:grpSpLocks noChangeAspect="1"/>
              </p:cNvGrpSpPr>
              <p:nvPr userDrawn="1"/>
            </p:nvGrpSpPr>
            <p:grpSpPr bwMode="auto">
              <a:xfrm>
                <a:off x="5921" y="3183"/>
                <a:ext cx="409" cy="101"/>
                <a:chOff x="5893" y="3158"/>
                <a:chExt cx="466" cy="115"/>
              </a:xfrm>
            </p:grpSpPr>
            <p:sp>
              <p:nvSpPr>
                <p:cNvPr id="3125" name="Rectangle 49"/>
                <p:cNvSpPr>
                  <a:spLocks noChangeAspect="1" noChangeArrowheads="1"/>
                </p:cNvSpPr>
                <p:nvPr userDrawn="1"/>
              </p:nvSpPr>
              <p:spPr bwMode="auto">
                <a:xfrm flipV="1">
                  <a:off x="6010" y="3158"/>
                  <a:ext cx="116" cy="115"/>
                </a:xfrm>
                <a:prstGeom prst="rect">
                  <a:avLst/>
                </a:prstGeom>
                <a:solidFill>
                  <a:srgbClr val="0099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26" name="Rectangle 50"/>
                <p:cNvSpPr>
                  <a:spLocks noChangeAspect="1" noChangeArrowheads="1"/>
                </p:cNvSpPr>
                <p:nvPr userDrawn="1"/>
              </p:nvSpPr>
              <p:spPr bwMode="auto">
                <a:xfrm flipV="1">
                  <a:off x="6127" y="3158"/>
                  <a:ext cx="115" cy="115"/>
                </a:xfrm>
                <a:prstGeom prst="rect">
                  <a:avLst/>
                </a:prstGeom>
                <a:solidFill>
                  <a:srgbClr val="CCFF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27" name="Rectangle 51"/>
                <p:cNvSpPr>
                  <a:spLocks noChangeAspect="1" noChangeArrowheads="1"/>
                </p:cNvSpPr>
                <p:nvPr userDrawn="1"/>
              </p:nvSpPr>
              <p:spPr bwMode="auto">
                <a:xfrm flipV="1">
                  <a:off x="6242" y="3158"/>
                  <a:ext cx="117" cy="115"/>
                </a:xfrm>
                <a:prstGeom prst="rect">
                  <a:avLst/>
                </a:prstGeom>
                <a:solidFill>
                  <a:srgbClr val="99CCCC"/>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28" name="Rectangle 52"/>
                <p:cNvSpPr>
                  <a:spLocks noChangeAspect="1" noChangeArrowheads="1"/>
                </p:cNvSpPr>
                <p:nvPr userDrawn="1"/>
              </p:nvSpPr>
              <p:spPr bwMode="auto">
                <a:xfrm flipV="1">
                  <a:off x="5893" y="3158"/>
                  <a:ext cx="117" cy="115"/>
                </a:xfrm>
                <a:prstGeom prst="rect">
                  <a:avLst/>
                </a:prstGeom>
                <a:solidFill>
                  <a:srgbClr val="990000"/>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095" name="Group 53"/>
              <p:cNvGrpSpPr>
                <a:grpSpLocks noChangeAspect="1"/>
              </p:cNvGrpSpPr>
              <p:nvPr userDrawn="1"/>
            </p:nvGrpSpPr>
            <p:grpSpPr bwMode="auto">
              <a:xfrm>
                <a:off x="5921" y="3383"/>
                <a:ext cx="409" cy="100"/>
                <a:chOff x="5893" y="3385"/>
                <a:chExt cx="466" cy="115"/>
              </a:xfrm>
            </p:grpSpPr>
            <p:sp>
              <p:nvSpPr>
                <p:cNvPr id="3121" name="Rectangle 54"/>
                <p:cNvSpPr>
                  <a:spLocks noChangeAspect="1" noChangeArrowheads="1"/>
                </p:cNvSpPr>
                <p:nvPr userDrawn="1"/>
              </p:nvSpPr>
              <p:spPr bwMode="auto">
                <a:xfrm flipV="1">
                  <a:off x="6010" y="3385"/>
                  <a:ext cx="116" cy="115"/>
                </a:xfrm>
                <a:prstGeom prst="rect">
                  <a:avLst/>
                </a:prstGeom>
                <a:solidFill>
                  <a:srgbClr val="FF9900"/>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22" name="Rectangle 55"/>
                <p:cNvSpPr>
                  <a:spLocks noChangeAspect="1" noChangeArrowheads="1"/>
                </p:cNvSpPr>
                <p:nvPr userDrawn="1"/>
              </p:nvSpPr>
              <p:spPr bwMode="auto">
                <a:xfrm flipV="1">
                  <a:off x="6127" y="3385"/>
                  <a:ext cx="115" cy="115"/>
                </a:xfrm>
                <a:prstGeom prst="rect">
                  <a:avLst/>
                </a:prstGeom>
                <a:solidFill>
                  <a:srgbClr val="FFCC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23" name="Rectangle 56"/>
                <p:cNvSpPr>
                  <a:spLocks noChangeAspect="1" noChangeArrowheads="1"/>
                </p:cNvSpPr>
                <p:nvPr userDrawn="1"/>
              </p:nvSpPr>
              <p:spPr bwMode="auto">
                <a:xfrm flipV="1">
                  <a:off x="6242" y="3385"/>
                  <a:ext cx="117" cy="115"/>
                </a:xfrm>
                <a:prstGeom prst="rect">
                  <a:avLst/>
                </a:prstGeom>
                <a:solidFill>
                  <a:srgbClr val="FFCC66"/>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24" name="Rectangle 57"/>
                <p:cNvSpPr>
                  <a:spLocks noChangeAspect="1" noChangeArrowheads="1"/>
                </p:cNvSpPr>
                <p:nvPr userDrawn="1"/>
              </p:nvSpPr>
              <p:spPr bwMode="auto">
                <a:xfrm flipV="1">
                  <a:off x="5893" y="3385"/>
                  <a:ext cx="117" cy="115"/>
                </a:xfrm>
                <a:prstGeom prst="rect">
                  <a:avLst/>
                </a:prstGeom>
                <a:solidFill>
                  <a:schemeClr val="tx1"/>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096" name="Group 58"/>
              <p:cNvGrpSpPr>
                <a:grpSpLocks noChangeAspect="1"/>
              </p:cNvGrpSpPr>
              <p:nvPr userDrawn="1"/>
            </p:nvGrpSpPr>
            <p:grpSpPr bwMode="auto">
              <a:xfrm>
                <a:off x="5921" y="3502"/>
                <a:ext cx="409" cy="101"/>
                <a:chOff x="5893" y="3521"/>
                <a:chExt cx="466" cy="115"/>
              </a:xfrm>
            </p:grpSpPr>
            <p:sp>
              <p:nvSpPr>
                <p:cNvPr id="3117" name="Rectangle 59"/>
                <p:cNvSpPr>
                  <a:spLocks noChangeAspect="1" noChangeArrowheads="1"/>
                </p:cNvSpPr>
                <p:nvPr userDrawn="1"/>
              </p:nvSpPr>
              <p:spPr bwMode="auto">
                <a:xfrm flipV="1">
                  <a:off x="6010" y="3521"/>
                  <a:ext cx="116" cy="115"/>
                </a:xfrm>
                <a:prstGeom prst="rect">
                  <a:avLst/>
                </a:prstGeom>
                <a:solidFill>
                  <a:srgbClr val="0066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18" name="Rectangle 60"/>
                <p:cNvSpPr>
                  <a:spLocks noChangeAspect="1" noChangeArrowheads="1"/>
                </p:cNvSpPr>
                <p:nvPr userDrawn="1"/>
              </p:nvSpPr>
              <p:spPr bwMode="auto">
                <a:xfrm flipV="1">
                  <a:off x="6127" y="3521"/>
                  <a:ext cx="115" cy="115"/>
                </a:xfrm>
                <a:prstGeom prst="rect">
                  <a:avLst/>
                </a:prstGeom>
                <a:solidFill>
                  <a:srgbClr val="99CCFF"/>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19" name="Rectangle 61"/>
                <p:cNvSpPr>
                  <a:spLocks noChangeAspect="1" noChangeArrowheads="1"/>
                </p:cNvSpPr>
                <p:nvPr userDrawn="1"/>
              </p:nvSpPr>
              <p:spPr bwMode="auto">
                <a:xfrm flipV="1">
                  <a:off x="6242" y="3521"/>
                  <a:ext cx="117" cy="115"/>
                </a:xfrm>
                <a:prstGeom prst="rect">
                  <a:avLst/>
                </a:prstGeom>
                <a:solidFill>
                  <a:srgbClr val="CCCCFF"/>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20" name="Rectangle 62"/>
                <p:cNvSpPr>
                  <a:spLocks noChangeAspect="1" noChangeArrowheads="1"/>
                </p:cNvSpPr>
                <p:nvPr userDrawn="1"/>
              </p:nvSpPr>
              <p:spPr bwMode="auto">
                <a:xfrm flipV="1">
                  <a:off x="5893" y="3521"/>
                  <a:ext cx="117" cy="115"/>
                </a:xfrm>
                <a:prstGeom prst="rect">
                  <a:avLst/>
                </a:prstGeom>
                <a:solidFill>
                  <a:schemeClr val="tx1"/>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097" name="Group 63"/>
              <p:cNvGrpSpPr>
                <a:grpSpLocks noChangeAspect="1"/>
              </p:cNvGrpSpPr>
              <p:nvPr userDrawn="1"/>
            </p:nvGrpSpPr>
            <p:grpSpPr bwMode="auto">
              <a:xfrm>
                <a:off x="5921" y="3621"/>
                <a:ext cx="409" cy="101"/>
                <a:chOff x="5893" y="3657"/>
                <a:chExt cx="466" cy="115"/>
              </a:xfrm>
            </p:grpSpPr>
            <p:sp>
              <p:nvSpPr>
                <p:cNvPr id="3113" name="Rectangle 64"/>
                <p:cNvSpPr>
                  <a:spLocks noChangeAspect="1" noChangeArrowheads="1"/>
                </p:cNvSpPr>
                <p:nvPr userDrawn="1"/>
              </p:nvSpPr>
              <p:spPr bwMode="auto">
                <a:xfrm flipV="1">
                  <a:off x="6010" y="3657"/>
                  <a:ext cx="116" cy="115"/>
                </a:xfrm>
                <a:prstGeom prst="rect">
                  <a:avLst/>
                </a:prstGeom>
                <a:solidFill>
                  <a:srgbClr val="0099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14" name="Rectangle 65"/>
                <p:cNvSpPr>
                  <a:spLocks noChangeAspect="1" noChangeArrowheads="1"/>
                </p:cNvSpPr>
                <p:nvPr userDrawn="1"/>
              </p:nvSpPr>
              <p:spPr bwMode="auto">
                <a:xfrm flipV="1">
                  <a:off x="6127" y="3657"/>
                  <a:ext cx="115" cy="115"/>
                </a:xfrm>
                <a:prstGeom prst="rect">
                  <a:avLst/>
                </a:prstGeom>
                <a:solidFill>
                  <a:srgbClr val="CCFF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15" name="Rectangle 66"/>
                <p:cNvSpPr>
                  <a:spLocks noChangeAspect="1" noChangeArrowheads="1"/>
                </p:cNvSpPr>
                <p:nvPr userDrawn="1"/>
              </p:nvSpPr>
              <p:spPr bwMode="auto">
                <a:xfrm flipV="1">
                  <a:off x="6242" y="3657"/>
                  <a:ext cx="117" cy="115"/>
                </a:xfrm>
                <a:prstGeom prst="rect">
                  <a:avLst/>
                </a:prstGeom>
                <a:solidFill>
                  <a:srgbClr val="99CCCC"/>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16" name="Rectangle 67"/>
                <p:cNvSpPr>
                  <a:spLocks noChangeAspect="1" noChangeArrowheads="1"/>
                </p:cNvSpPr>
                <p:nvPr userDrawn="1"/>
              </p:nvSpPr>
              <p:spPr bwMode="auto">
                <a:xfrm flipV="1">
                  <a:off x="5893" y="3657"/>
                  <a:ext cx="117" cy="115"/>
                </a:xfrm>
                <a:prstGeom prst="rect">
                  <a:avLst/>
                </a:prstGeom>
                <a:solidFill>
                  <a:schemeClr val="tx1"/>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098" name="Group 68"/>
              <p:cNvGrpSpPr>
                <a:grpSpLocks noChangeAspect="1"/>
              </p:cNvGrpSpPr>
              <p:nvPr userDrawn="1"/>
            </p:nvGrpSpPr>
            <p:grpSpPr bwMode="auto">
              <a:xfrm>
                <a:off x="5921" y="3821"/>
                <a:ext cx="409" cy="101"/>
                <a:chOff x="5893" y="3884"/>
                <a:chExt cx="466" cy="115"/>
              </a:xfrm>
            </p:grpSpPr>
            <p:sp>
              <p:nvSpPr>
                <p:cNvPr id="3109" name="Rectangle 69"/>
                <p:cNvSpPr>
                  <a:spLocks noChangeAspect="1" noChangeArrowheads="1"/>
                </p:cNvSpPr>
                <p:nvPr userDrawn="1"/>
              </p:nvSpPr>
              <p:spPr bwMode="auto">
                <a:xfrm flipV="1">
                  <a:off x="6010" y="3884"/>
                  <a:ext cx="116" cy="115"/>
                </a:xfrm>
                <a:prstGeom prst="rect">
                  <a:avLst/>
                </a:prstGeom>
                <a:solidFill>
                  <a:srgbClr val="FF9900"/>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10" name="Rectangle 70"/>
                <p:cNvSpPr>
                  <a:spLocks noChangeAspect="1" noChangeArrowheads="1"/>
                </p:cNvSpPr>
                <p:nvPr userDrawn="1"/>
              </p:nvSpPr>
              <p:spPr bwMode="auto">
                <a:xfrm flipV="1">
                  <a:off x="6127" y="3884"/>
                  <a:ext cx="115" cy="115"/>
                </a:xfrm>
                <a:prstGeom prst="rect">
                  <a:avLst/>
                </a:prstGeom>
                <a:solidFill>
                  <a:srgbClr val="FFCC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11" name="Rectangle 71"/>
                <p:cNvSpPr>
                  <a:spLocks noChangeAspect="1" noChangeArrowheads="1"/>
                </p:cNvSpPr>
                <p:nvPr userDrawn="1"/>
              </p:nvSpPr>
              <p:spPr bwMode="auto">
                <a:xfrm flipV="1">
                  <a:off x="6242" y="3884"/>
                  <a:ext cx="117" cy="115"/>
                </a:xfrm>
                <a:prstGeom prst="rect">
                  <a:avLst/>
                </a:prstGeom>
                <a:solidFill>
                  <a:srgbClr val="FFCC66"/>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12" name="Rectangle 72"/>
                <p:cNvSpPr>
                  <a:spLocks noChangeAspect="1" noChangeArrowheads="1"/>
                </p:cNvSpPr>
                <p:nvPr userDrawn="1"/>
              </p:nvSpPr>
              <p:spPr bwMode="auto">
                <a:xfrm flipV="1">
                  <a:off x="5893" y="3884"/>
                  <a:ext cx="117" cy="115"/>
                </a:xfrm>
                <a:prstGeom prst="rect">
                  <a:avLst/>
                </a:prstGeom>
                <a:solidFill>
                  <a:schemeClr val="bg2"/>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099" name="Group 73"/>
              <p:cNvGrpSpPr>
                <a:grpSpLocks noChangeAspect="1"/>
              </p:cNvGrpSpPr>
              <p:nvPr userDrawn="1"/>
            </p:nvGrpSpPr>
            <p:grpSpPr bwMode="auto">
              <a:xfrm>
                <a:off x="5921" y="3945"/>
                <a:ext cx="409" cy="101"/>
                <a:chOff x="5893" y="4026"/>
                <a:chExt cx="466" cy="115"/>
              </a:xfrm>
            </p:grpSpPr>
            <p:sp>
              <p:nvSpPr>
                <p:cNvPr id="3105" name="Rectangle 74"/>
                <p:cNvSpPr>
                  <a:spLocks noChangeAspect="1" noChangeArrowheads="1"/>
                </p:cNvSpPr>
                <p:nvPr userDrawn="1"/>
              </p:nvSpPr>
              <p:spPr bwMode="auto">
                <a:xfrm flipV="1">
                  <a:off x="6010" y="4026"/>
                  <a:ext cx="116" cy="115"/>
                </a:xfrm>
                <a:prstGeom prst="rect">
                  <a:avLst/>
                </a:prstGeom>
                <a:solidFill>
                  <a:srgbClr val="006699"/>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06" name="Rectangle 75"/>
                <p:cNvSpPr>
                  <a:spLocks noChangeAspect="1" noChangeArrowheads="1"/>
                </p:cNvSpPr>
                <p:nvPr userDrawn="1"/>
              </p:nvSpPr>
              <p:spPr bwMode="auto">
                <a:xfrm flipV="1">
                  <a:off x="6127" y="4026"/>
                  <a:ext cx="115" cy="115"/>
                </a:xfrm>
                <a:prstGeom prst="rect">
                  <a:avLst/>
                </a:prstGeom>
                <a:solidFill>
                  <a:srgbClr val="99CCFF"/>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07" name="Rectangle 76"/>
                <p:cNvSpPr>
                  <a:spLocks noChangeAspect="1" noChangeArrowheads="1"/>
                </p:cNvSpPr>
                <p:nvPr userDrawn="1"/>
              </p:nvSpPr>
              <p:spPr bwMode="auto">
                <a:xfrm flipV="1">
                  <a:off x="6242" y="4026"/>
                  <a:ext cx="117" cy="115"/>
                </a:xfrm>
                <a:prstGeom prst="rect">
                  <a:avLst/>
                </a:prstGeom>
                <a:solidFill>
                  <a:srgbClr val="CCCCFF"/>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08" name="Rectangle 77"/>
                <p:cNvSpPr>
                  <a:spLocks noChangeAspect="1" noChangeArrowheads="1"/>
                </p:cNvSpPr>
                <p:nvPr userDrawn="1"/>
              </p:nvSpPr>
              <p:spPr bwMode="auto">
                <a:xfrm flipV="1">
                  <a:off x="5893" y="4026"/>
                  <a:ext cx="117" cy="115"/>
                </a:xfrm>
                <a:prstGeom prst="rect">
                  <a:avLst/>
                </a:prstGeom>
                <a:solidFill>
                  <a:schemeClr val="bg2"/>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nvGrpSpPr>
              <p:cNvPr id="3100" name="Group 78"/>
              <p:cNvGrpSpPr>
                <a:grpSpLocks noChangeAspect="1"/>
              </p:cNvGrpSpPr>
              <p:nvPr userDrawn="1"/>
            </p:nvGrpSpPr>
            <p:grpSpPr bwMode="auto">
              <a:xfrm>
                <a:off x="5921" y="4069"/>
                <a:ext cx="409" cy="101"/>
                <a:chOff x="5893" y="4167"/>
                <a:chExt cx="466" cy="115"/>
              </a:xfrm>
            </p:grpSpPr>
            <p:sp>
              <p:nvSpPr>
                <p:cNvPr id="3101" name="Rectangle 79"/>
                <p:cNvSpPr>
                  <a:spLocks noChangeAspect="1" noChangeArrowheads="1"/>
                </p:cNvSpPr>
                <p:nvPr userDrawn="1"/>
              </p:nvSpPr>
              <p:spPr bwMode="auto">
                <a:xfrm flipV="1">
                  <a:off x="6010" y="4167"/>
                  <a:ext cx="116" cy="115"/>
                </a:xfrm>
                <a:prstGeom prst="rect">
                  <a:avLst/>
                </a:prstGeom>
                <a:solidFill>
                  <a:schemeClr val="hlink"/>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02" name="Rectangle 80"/>
                <p:cNvSpPr>
                  <a:spLocks noChangeAspect="1" noChangeArrowheads="1"/>
                </p:cNvSpPr>
                <p:nvPr userDrawn="1"/>
              </p:nvSpPr>
              <p:spPr bwMode="auto">
                <a:xfrm flipV="1">
                  <a:off x="6127" y="4167"/>
                  <a:ext cx="115" cy="115"/>
                </a:xfrm>
                <a:prstGeom prst="rect">
                  <a:avLst/>
                </a:prstGeom>
                <a:solidFill>
                  <a:schemeClr val="accent2"/>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03" name="Rectangle 81"/>
                <p:cNvSpPr>
                  <a:spLocks noChangeAspect="1" noChangeArrowheads="1"/>
                </p:cNvSpPr>
                <p:nvPr userDrawn="1"/>
              </p:nvSpPr>
              <p:spPr bwMode="auto">
                <a:xfrm flipV="1">
                  <a:off x="6242" y="4167"/>
                  <a:ext cx="117" cy="115"/>
                </a:xfrm>
                <a:prstGeom prst="rect">
                  <a:avLst/>
                </a:prstGeom>
                <a:solidFill>
                  <a:schemeClr val="accent1"/>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sp>
              <p:nvSpPr>
                <p:cNvPr id="3104" name="Rectangle 82"/>
                <p:cNvSpPr>
                  <a:spLocks noChangeAspect="1" noChangeArrowheads="1"/>
                </p:cNvSpPr>
                <p:nvPr userDrawn="1"/>
              </p:nvSpPr>
              <p:spPr bwMode="auto">
                <a:xfrm flipV="1">
                  <a:off x="5893" y="4167"/>
                  <a:ext cx="117" cy="115"/>
                </a:xfrm>
                <a:prstGeom prst="rect">
                  <a:avLst/>
                </a:prstGeom>
                <a:solidFill>
                  <a:schemeClr val="bg2"/>
                </a:solidFill>
                <a:ln w="9525">
                  <a:noFill/>
                  <a:miter lim="800000"/>
                </a:ln>
                <a:effectLst/>
              </p:spPr>
              <p:txBody>
                <a:bodyPr rot="10800000" wrap="none" anchor="ctr"/>
                <a:lstStyle/>
                <a:p>
                  <a:pPr>
                    <a:defRPr/>
                  </a:pPr>
                  <a:endParaRPr lang="zh-CN" altLang="en-US" sz="1600">
                    <a:ea typeface="宋体" panose="02010600030101010101" pitchFamily="2" charset="-122"/>
                  </a:endParaRPr>
                </a:p>
              </p:txBody>
            </p:sp>
          </p:grpSp>
        </p:grpSp>
      </p:gr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8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8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8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8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charset="-122"/>
          <a:cs typeface="宋体" panose="02010600030101010101" pitchFamily="2"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000" b="1">
          <a:solidFill>
            <a:schemeClr val="tx1"/>
          </a:solidFill>
          <a:latin typeface="FrutigerNext LT Regular" panose="020B0803040504020204" pitchFamily="34" charset="0"/>
          <a:ea typeface="黑体" panose="02010609060101010101" pitchFamily="49" charset="-122"/>
          <a:cs typeface="+mn-cs"/>
        </a:defRPr>
      </a:lvl1pPr>
      <a:lvl2pPr marL="742950" indent="-28575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anose="020B0803040504020204"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FrutigerNext LT Regular" panose="020B0803040504020204" pitchFamily="34" charset="0"/>
          <a:ea typeface="+mn-ea"/>
          <a:cs typeface="+mn-cs"/>
        </a:defRPr>
      </a:lvl4pPr>
      <a:lvl5pPr marL="2057400" indent="-22860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anose="020B0803040504020204" pitchFamily="34" charset="0"/>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8" name="Picture 2" descr="C:\Users\z00124665\Desktop\图片1.jpg"/>
          <p:cNvPicPr>
            <a:picLocks noChangeAspect="1" noChangeArrowheads="1"/>
          </p:cNvPicPr>
          <p:nvPr userDrawn="1"/>
        </p:nvPicPr>
        <p:blipFill>
          <a:blip r:embed="rId13" cstate="print"/>
          <a:srcRect/>
          <a:stretch>
            <a:fillRect/>
          </a:stretch>
        </p:blipFill>
        <p:spPr bwMode="auto">
          <a:xfrm>
            <a:off x="0" y="0"/>
            <a:ext cx="9144000" cy="5143500"/>
          </a:xfrm>
          <a:prstGeom prst="rect">
            <a:avLst/>
          </a:prstGeom>
          <a:noFill/>
        </p:spPr>
      </p:pic>
      <p:grpSp>
        <p:nvGrpSpPr>
          <p:cNvPr id="3081" name="Group 88"/>
          <p:cNvGrpSpPr/>
          <p:nvPr userDrawn="1"/>
        </p:nvGrpSpPr>
        <p:grpSpPr bwMode="auto">
          <a:xfrm>
            <a:off x="9324975" y="2874170"/>
            <a:ext cx="863600" cy="2269331"/>
            <a:chOff x="5874" y="2414"/>
            <a:chExt cx="544" cy="1906"/>
          </a:xfrm>
        </p:grpSpPr>
        <p:sp>
          <p:nvSpPr>
            <p:cNvPr id="3086" name="Rectangle 86"/>
            <p:cNvSpPr>
              <a:spLocks noChangeArrowheads="1"/>
            </p:cNvSpPr>
            <p:nvPr userDrawn="1"/>
          </p:nvSpPr>
          <p:spPr bwMode="auto">
            <a:xfrm>
              <a:off x="5874" y="2414"/>
              <a:ext cx="544" cy="1906"/>
            </a:xfrm>
            <a:prstGeom prst="rect">
              <a:avLst/>
            </a:prstGeom>
            <a:solidFill>
              <a:schemeClr val="bg1"/>
            </a:solidFill>
            <a:ln w="9525">
              <a:noFill/>
              <a:miter lim="800000"/>
            </a:ln>
            <a:effectLst/>
          </p:spPr>
          <p:txBody>
            <a:bodyPr wrap="none" anchor="ctr"/>
            <a:lstStyle/>
            <a:p>
              <a:pPr>
                <a:defRPr/>
              </a:pPr>
              <a:endParaRPr lang="zh-CN" altLang="en-US">
                <a:ea typeface="宋体" panose="02010600030101010101" pitchFamily="2" charset="-122"/>
              </a:endParaRPr>
            </a:p>
          </p:txBody>
        </p:sp>
        <p:grpSp>
          <p:nvGrpSpPr>
            <p:cNvPr id="3087" name="Group 87"/>
            <p:cNvGrpSpPr/>
            <p:nvPr userDrawn="1"/>
          </p:nvGrpSpPr>
          <p:grpSpPr bwMode="auto">
            <a:xfrm>
              <a:off x="5941" y="2475"/>
              <a:ext cx="409" cy="1783"/>
              <a:chOff x="5921" y="2387"/>
              <a:chExt cx="409" cy="1783"/>
            </a:xfrm>
          </p:grpSpPr>
          <p:grpSp>
            <p:nvGrpSpPr>
              <p:cNvPr id="3088" name="Group 18"/>
              <p:cNvGrpSpPr>
                <a:grpSpLocks noChangeAspect="1"/>
              </p:cNvGrpSpPr>
              <p:nvPr userDrawn="1"/>
            </p:nvGrpSpPr>
            <p:grpSpPr bwMode="auto">
              <a:xfrm>
                <a:off x="5921" y="2506"/>
                <a:ext cx="409" cy="101"/>
                <a:chOff x="5893" y="2387"/>
                <a:chExt cx="466" cy="115"/>
              </a:xfrm>
            </p:grpSpPr>
            <p:sp>
              <p:nvSpPr>
                <p:cNvPr id="3149" name="Rectangle 19"/>
                <p:cNvSpPr>
                  <a:spLocks noChangeAspect="1" noChangeArrowheads="1"/>
                </p:cNvSpPr>
                <p:nvPr userDrawn="1"/>
              </p:nvSpPr>
              <p:spPr bwMode="auto">
                <a:xfrm flipV="1">
                  <a:off x="6010" y="2387"/>
                  <a:ext cx="116" cy="115"/>
                </a:xfrm>
                <a:prstGeom prst="rect">
                  <a:avLst/>
                </a:prstGeom>
                <a:solidFill>
                  <a:srgbClr val="FFCC66"/>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50" name="Rectangle 20"/>
                <p:cNvSpPr>
                  <a:spLocks noChangeAspect="1" noChangeArrowheads="1"/>
                </p:cNvSpPr>
                <p:nvPr userDrawn="1"/>
              </p:nvSpPr>
              <p:spPr bwMode="auto">
                <a:xfrm flipV="1">
                  <a:off x="6127" y="2387"/>
                  <a:ext cx="115" cy="115"/>
                </a:xfrm>
                <a:prstGeom prst="rect">
                  <a:avLst/>
                </a:prstGeom>
                <a:solidFill>
                  <a:srgbClr val="FF9900"/>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51" name="Rectangle 21"/>
                <p:cNvSpPr>
                  <a:spLocks noChangeAspect="1" noChangeArrowheads="1"/>
                </p:cNvSpPr>
                <p:nvPr userDrawn="1"/>
              </p:nvSpPr>
              <p:spPr bwMode="auto">
                <a:xfrm flipV="1">
                  <a:off x="6242" y="2387"/>
                  <a:ext cx="117" cy="115"/>
                </a:xfrm>
                <a:prstGeom prst="rect">
                  <a:avLst/>
                </a:prstGeom>
                <a:solidFill>
                  <a:srgbClr val="99660A"/>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52" name="Rectangle 22"/>
                <p:cNvSpPr>
                  <a:spLocks noChangeAspect="1" noChangeArrowheads="1"/>
                </p:cNvSpPr>
                <p:nvPr userDrawn="1"/>
              </p:nvSpPr>
              <p:spPr bwMode="auto">
                <a:xfrm flipV="1">
                  <a:off x="5893" y="2387"/>
                  <a:ext cx="117" cy="115"/>
                </a:xfrm>
                <a:prstGeom prst="rect">
                  <a:avLst/>
                </a:prstGeom>
                <a:solidFill>
                  <a:srgbClr val="FFCC99"/>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089" name="Group 23"/>
              <p:cNvGrpSpPr>
                <a:grpSpLocks noChangeAspect="1"/>
              </p:cNvGrpSpPr>
              <p:nvPr userDrawn="1"/>
            </p:nvGrpSpPr>
            <p:grpSpPr bwMode="auto">
              <a:xfrm>
                <a:off x="5921" y="2626"/>
                <a:ext cx="409" cy="101"/>
                <a:chOff x="5893" y="2523"/>
                <a:chExt cx="466" cy="115"/>
              </a:xfrm>
            </p:grpSpPr>
            <p:sp>
              <p:nvSpPr>
                <p:cNvPr id="3145" name="Rectangle 24"/>
                <p:cNvSpPr>
                  <a:spLocks noChangeAspect="1" noChangeArrowheads="1"/>
                </p:cNvSpPr>
                <p:nvPr userDrawn="1"/>
              </p:nvSpPr>
              <p:spPr bwMode="auto">
                <a:xfrm flipV="1">
                  <a:off x="6010" y="2523"/>
                  <a:ext cx="116" cy="115"/>
                </a:xfrm>
                <a:prstGeom prst="rect">
                  <a:avLst/>
                </a:prstGeom>
                <a:solidFill>
                  <a:srgbClr val="99CCFF"/>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46" name="Rectangle 25"/>
                <p:cNvSpPr>
                  <a:spLocks noChangeAspect="1" noChangeArrowheads="1"/>
                </p:cNvSpPr>
                <p:nvPr userDrawn="1"/>
              </p:nvSpPr>
              <p:spPr bwMode="auto">
                <a:xfrm flipV="1">
                  <a:off x="6127" y="2523"/>
                  <a:ext cx="115" cy="115"/>
                </a:xfrm>
                <a:prstGeom prst="rect">
                  <a:avLst/>
                </a:prstGeom>
                <a:solidFill>
                  <a:srgbClr val="99CCCC"/>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47" name="Rectangle 26"/>
                <p:cNvSpPr>
                  <a:spLocks noChangeAspect="1" noChangeArrowheads="1"/>
                </p:cNvSpPr>
                <p:nvPr userDrawn="1"/>
              </p:nvSpPr>
              <p:spPr bwMode="auto">
                <a:xfrm flipV="1">
                  <a:off x="6242" y="2523"/>
                  <a:ext cx="117" cy="115"/>
                </a:xfrm>
                <a:prstGeom prst="rect">
                  <a:avLst/>
                </a:prstGeom>
                <a:solidFill>
                  <a:srgbClr val="0099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48" name="Rectangle 27"/>
                <p:cNvSpPr>
                  <a:spLocks noChangeAspect="1" noChangeArrowheads="1"/>
                </p:cNvSpPr>
                <p:nvPr userDrawn="1"/>
              </p:nvSpPr>
              <p:spPr bwMode="auto">
                <a:xfrm flipV="1">
                  <a:off x="5893" y="2523"/>
                  <a:ext cx="117" cy="115"/>
                </a:xfrm>
                <a:prstGeom prst="rect">
                  <a:avLst/>
                </a:prstGeom>
                <a:solidFill>
                  <a:srgbClr val="CCCCFF"/>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090" name="Group 28"/>
              <p:cNvGrpSpPr>
                <a:grpSpLocks noChangeAspect="1"/>
              </p:cNvGrpSpPr>
              <p:nvPr userDrawn="1"/>
            </p:nvGrpSpPr>
            <p:grpSpPr bwMode="auto">
              <a:xfrm>
                <a:off x="5921" y="2745"/>
                <a:ext cx="409" cy="101"/>
                <a:chOff x="5893" y="2659"/>
                <a:chExt cx="466" cy="115"/>
              </a:xfrm>
            </p:grpSpPr>
            <p:sp>
              <p:nvSpPr>
                <p:cNvPr id="3141" name="Rectangle 29"/>
                <p:cNvSpPr>
                  <a:spLocks noChangeAspect="1" noChangeArrowheads="1"/>
                </p:cNvSpPr>
                <p:nvPr userDrawn="1"/>
              </p:nvSpPr>
              <p:spPr bwMode="auto">
                <a:xfrm flipV="1">
                  <a:off x="6010" y="2659"/>
                  <a:ext cx="116" cy="115"/>
                </a:xfrm>
                <a:prstGeom prst="rect">
                  <a:avLst/>
                </a:prstGeom>
                <a:solidFill>
                  <a:srgbClr val="99CCCC"/>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42" name="Rectangle 30"/>
                <p:cNvSpPr>
                  <a:spLocks noChangeAspect="1" noChangeArrowheads="1"/>
                </p:cNvSpPr>
                <p:nvPr userDrawn="1"/>
              </p:nvSpPr>
              <p:spPr bwMode="auto">
                <a:xfrm flipV="1">
                  <a:off x="6127" y="2659"/>
                  <a:ext cx="115" cy="115"/>
                </a:xfrm>
                <a:prstGeom prst="rect">
                  <a:avLst/>
                </a:prstGeom>
                <a:solidFill>
                  <a:srgbClr val="0099CC"/>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43" name="Rectangle 31"/>
                <p:cNvSpPr>
                  <a:spLocks noChangeAspect="1" noChangeArrowheads="1"/>
                </p:cNvSpPr>
                <p:nvPr userDrawn="1"/>
              </p:nvSpPr>
              <p:spPr bwMode="auto">
                <a:xfrm flipV="1">
                  <a:off x="6242" y="2659"/>
                  <a:ext cx="117" cy="115"/>
                </a:xfrm>
                <a:prstGeom prst="rect">
                  <a:avLst/>
                </a:prstGeom>
                <a:solidFill>
                  <a:srgbClr val="0066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44" name="Rectangle 32"/>
                <p:cNvSpPr>
                  <a:spLocks noChangeAspect="1" noChangeArrowheads="1"/>
                </p:cNvSpPr>
                <p:nvPr userDrawn="1"/>
              </p:nvSpPr>
              <p:spPr bwMode="auto">
                <a:xfrm flipV="1">
                  <a:off x="5893" y="2659"/>
                  <a:ext cx="117" cy="115"/>
                </a:xfrm>
                <a:prstGeom prst="rect">
                  <a:avLst/>
                </a:prstGeom>
                <a:solidFill>
                  <a:srgbClr val="CCFF99"/>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091" name="Group 33"/>
              <p:cNvGrpSpPr>
                <a:grpSpLocks noChangeAspect="1"/>
              </p:cNvGrpSpPr>
              <p:nvPr userDrawn="1"/>
            </p:nvGrpSpPr>
            <p:grpSpPr bwMode="auto">
              <a:xfrm>
                <a:off x="5921" y="2387"/>
                <a:ext cx="409" cy="104"/>
                <a:chOff x="5893" y="2251"/>
                <a:chExt cx="466" cy="119"/>
              </a:xfrm>
            </p:grpSpPr>
            <p:sp>
              <p:nvSpPr>
                <p:cNvPr id="3137" name="Rectangle 34"/>
                <p:cNvSpPr>
                  <a:spLocks noChangeAspect="1" noChangeArrowheads="1"/>
                </p:cNvSpPr>
                <p:nvPr userDrawn="1"/>
              </p:nvSpPr>
              <p:spPr bwMode="auto">
                <a:xfrm flipV="1">
                  <a:off x="6127" y="2251"/>
                  <a:ext cx="115" cy="119"/>
                </a:xfrm>
                <a:prstGeom prst="rect">
                  <a:avLst/>
                </a:prstGeom>
                <a:solidFill>
                  <a:srgbClr val="FF9900"/>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38" name="Rectangle 35"/>
                <p:cNvSpPr>
                  <a:spLocks noChangeAspect="1" noChangeArrowheads="1"/>
                </p:cNvSpPr>
                <p:nvPr userDrawn="1"/>
              </p:nvSpPr>
              <p:spPr bwMode="auto">
                <a:xfrm flipV="1">
                  <a:off x="6242" y="2251"/>
                  <a:ext cx="117" cy="119"/>
                </a:xfrm>
                <a:prstGeom prst="rect">
                  <a:avLst/>
                </a:prstGeom>
                <a:solidFill>
                  <a:srgbClr val="CCCCCC"/>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39" name="Rectangle 36"/>
                <p:cNvSpPr>
                  <a:spLocks noChangeAspect="1" noChangeArrowheads="1"/>
                </p:cNvSpPr>
                <p:nvPr userDrawn="1"/>
              </p:nvSpPr>
              <p:spPr bwMode="auto">
                <a:xfrm flipV="1">
                  <a:off x="5893" y="2251"/>
                  <a:ext cx="117" cy="119"/>
                </a:xfrm>
                <a:prstGeom prst="rect">
                  <a:avLst/>
                </a:prstGeom>
                <a:solidFill>
                  <a:srgbClr val="99CCFF"/>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40" name="Rectangle 37"/>
                <p:cNvSpPr>
                  <a:spLocks noChangeAspect="1" noChangeArrowheads="1"/>
                </p:cNvSpPr>
                <p:nvPr userDrawn="1"/>
              </p:nvSpPr>
              <p:spPr bwMode="auto">
                <a:xfrm flipV="1">
                  <a:off x="6010" y="2251"/>
                  <a:ext cx="116" cy="119"/>
                </a:xfrm>
                <a:prstGeom prst="rect">
                  <a:avLst/>
                </a:prstGeom>
                <a:solidFill>
                  <a:srgbClr val="669900"/>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092" name="Group 38"/>
              <p:cNvGrpSpPr>
                <a:grpSpLocks noChangeAspect="1"/>
              </p:cNvGrpSpPr>
              <p:nvPr userDrawn="1"/>
            </p:nvGrpSpPr>
            <p:grpSpPr bwMode="auto">
              <a:xfrm>
                <a:off x="5921" y="2944"/>
                <a:ext cx="409" cy="101"/>
                <a:chOff x="5893" y="2886"/>
                <a:chExt cx="466" cy="115"/>
              </a:xfrm>
            </p:grpSpPr>
            <p:sp>
              <p:nvSpPr>
                <p:cNvPr id="3133" name="Rectangle 39"/>
                <p:cNvSpPr>
                  <a:spLocks noChangeAspect="1" noChangeArrowheads="1"/>
                </p:cNvSpPr>
                <p:nvPr userDrawn="1"/>
              </p:nvSpPr>
              <p:spPr bwMode="auto">
                <a:xfrm flipV="1">
                  <a:off x="6010" y="2886"/>
                  <a:ext cx="116" cy="115"/>
                </a:xfrm>
                <a:prstGeom prst="rect">
                  <a:avLst/>
                </a:prstGeom>
                <a:solidFill>
                  <a:srgbClr val="FF9900"/>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34" name="Rectangle 40"/>
                <p:cNvSpPr>
                  <a:spLocks noChangeAspect="1" noChangeArrowheads="1"/>
                </p:cNvSpPr>
                <p:nvPr userDrawn="1"/>
              </p:nvSpPr>
              <p:spPr bwMode="auto">
                <a:xfrm flipV="1">
                  <a:off x="6127" y="2886"/>
                  <a:ext cx="115" cy="115"/>
                </a:xfrm>
                <a:prstGeom prst="rect">
                  <a:avLst/>
                </a:prstGeom>
                <a:solidFill>
                  <a:srgbClr val="FFCC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35" name="Rectangle 41"/>
                <p:cNvSpPr>
                  <a:spLocks noChangeAspect="1" noChangeArrowheads="1"/>
                </p:cNvSpPr>
                <p:nvPr userDrawn="1"/>
              </p:nvSpPr>
              <p:spPr bwMode="auto">
                <a:xfrm flipV="1">
                  <a:off x="6242" y="2886"/>
                  <a:ext cx="117" cy="115"/>
                </a:xfrm>
                <a:prstGeom prst="rect">
                  <a:avLst/>
                </a:prstGeom>
                <a:solidFill>
                  <a:srgbClr val="FFCC66"/>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36" name="Rectangle 42"/>
                <p:cNvSpPr>
                  <a:spLocks noChangeAspect="1" noChangeArrowheads="1"/>
                </p:cNvSpPr>
                <p:nvPr userDrawn="1"/>
              </p:nvSpPr>
              <p:spPr bwMode="auto">
                <a:xfrm flipV="1">
                  <a:off x="5893" y="2886"/>
                  <a:ext cx="117" cy="115"/>
                </a:xfrm>
                <a:prstGeom prst="rect">
                  <a:avLst/>
                </a:prstGeom>
                <a:solidFill>
                  <a:schemeClr val="tx2"/>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093" name="Group 43"/>
              <p:cNvGrpSpPr>
                <a:grpSpLocks noChangeAspect="1"/>
              </p:cNvGrpSpPr>
              <p:nvPr userDrawn="1"/>
            </p:nvGrpSpPr>
            <p:grpSpPr bwMode="auto">
              <a:xfrm>
                <a:off x="5921" y="3064"/>
                <a:ext cx="409" cy="101"/>
                <a:chOff x="5893" y="3022"/>
                <a:chExt cx="466" cy="115"/>
              </a:xfrm>
            </p:grpSpPr>
            <p:sp>
              <p:nvSpPr>
                <p:cNvPr id="3129" name="Rectangle 44"/>
                <p:cNvSpPr>
                  <a:spLocks noChangeAspect="1" noChangeArrowheads="1"/>
                </p:cNvSpPr>
                <p:nvPr userDrawn="1"/>
              </p:nvSpPr>
              <p:spPr bwMode="auto">
                <a:xfrm flipV="1">
                  <a:off x="6010" y="3022"/>
                  <a:ext cx="116" cy="115"/>
                </a:xfrm>
                <a:prstGeom prst="rect">
                  <a:avLst/>
                </a:prstGeom>
                <a:solidFill>
                  <a:srgbClr val="0066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30" name="Rectangle 45"/>
                <p:cNvSpPr>
                  <a:spLocks noChangeAspect="1" noChangeArrowheads="1"/>
                </p:cNvSpPr>
                <p:nvPr userDrawn="1"/>
              </p:nvSpPr>
              <p:spPr bwMode="auto">
                <a:xfrm flipV="1">
                  <a:off x="6127" y="3022"/>
                  <a:ext cx="115" cy="115"/>
                </a:xfrm>
                <a:prstGeom prst="rect">
                  <a:avLst/>
                </a:prstGeom>
                <a:solidFill>
                  <a:srgbClr val="99CCFF"/>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31" name="Rectangle 46"/>
                <p:cNvSpPr>
                  <a:spLocks noChangeAspect="1" noChangeArrowheads="1"/>
                </p:cNvSpPr>
                <p:nvPr userDrawn="1"/>
              </p:nvSpPr>
              <p:spPr bwMode="auto">
                <a:xfrm flipV="1">
                  <a:off x="6242" y="3022"/>
                  <a:ext cx="117" cy="115"/>
                </a:xfrm>
                <a:prstGeom prst="rect">
                  <a:avLst/>
                </a:prstGeom>
                <a:solidFill>
                  <a:srgbClr val="CCCCFF"/>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32" name="Rectangle 47"/>
                <p:cNvSpPr>
                  <a:spLocks noChangeAspect="1" noChangeArrowheads="1"/>
                </p:cNvSpPr>
                <p:nvPr userDrawn="1"/>
              </p:nvSpPr>
              <p:spPr bwMode="auto">
                <a:xfrm flipV="1">
                  <a:off x="5893" y="3022"/>
                  <a:ext cx="117" cy="115"/>
                </a:xfrm>
                <a:prstGeom prst="rect">
                  <a:avLst/>
                </a:prstGeom>
                <a:solidFill>
                  <a:srgbClr val="990000"/>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094" name="Group 48"/>
              <p:cNvGrpSpPr>
                <a:grpSpLocks noChangeAspect="1"/>
              </p:cNvGrpSpPr>
              <p:nvPr userDrawn="1"/>
            </p:nvGrpSpPr>
            <p:grpSpPr bwMode="auto">
              <a:xfrm>
                <a:off x="5921" y="3183"/>
                <a:ext cx="409" cy="101"/>
                <a:chOff x="5893" y="3158"/>
                <a:chExt cx="466" cy="115"/>
              </a:xfrm>
            </p:grpSpPr>
            <p:sp>
              <p:nvSpPr>
                <p:cNvPr id="3125" name="Rectangle 49"/>
                <p:cNvSpPr>
                  <a:spLocks noChangeAspect="1" noChangeArrowheads="1"/>
                </p:cNvSpPr>
                <p:nvPr userDrawn="1"/>
              </p:nvSpPr>
              <p:spPr bwMode="auto">
                <a:xfrm flipV="1">
                  <a:off x="6010" y="3158"/>
                  <a:ext cx="116" cy="115"/>
                </a:xfrm>
                <a:prstGeom prst="rect">
                  <a:avLst/>
                </a:prstGeom>
                <a:solidFill>
                  <a:srgbClr val="0099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26" name="Rectangle 50"/>
                <p:cNvSpPr>
                  <a:spLocks noChangeAspect="1" noChangeArrowheads="1"/>
                </p:cNvSpPr>
                <p:nvPr userDrawn="1"/>
              </p:nvSpPr>
              <p:spPr bwMode="auto">
                <a:xfrm flipV="1">
                  <a:off x="6127" y="3158"/>
                  <a:ext cx="115" cy="115"/>
                </a:xfrm>
                <a:prstGeom prst="rect">
                  <a:avLst/>
                </a:prstGeom>
                <a:solidFill>
                  <a:srgbClr val="CCFF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27" name="Rectangle 51"/>
                <p:cNvSpPr>
                  <a:spLocks noChangeAspect="1" noChangeArrowheads="1"/>
                </p:cNvSpPr>
                <p:nvPr userDrawn="1"/>
              </p:nvSpPr>
              <p:spPr bwMode="auto">
                <a:xfrm flipV="1">
                  <a:off x="6242" y="3158"/>
                  <a:ext cx="117" cy="115"/>
                </a:xfrm>
                <a:prstGeom prst="rect">
                  <a:avLst/>
                </a:prstGeom>
                <a:solidFill>
                  <a:srgbClr val="99CCCC"/>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28" name="Rectangle 52"/>
                <p:cNvSpPr>
                  <a:spLocks noChangeAspect="1" noChangeArrowheads="1"/>
                </p:cNvSpPr>
                <p:nvPr userDrawn="1"/>
              </p:nvSpPr>
              <p:spPr bwMode="auto">
                <a:xfrm flipV="1">
                  <a:off x="5893" y="3158"/>
                  <a:ext cx="117" cy="115"/>
                </a:xfrm>
                <a:prstGeom prst="rect">
                  <a:avLst/>
                </a:prstGeom>
                <a:solidFill>
                  <a:srgbClr val="990000"/>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095" name="Group 53"/>
              <p:cNvGrpSpPr>
                <a:grpSpLocks noChangeAspect="1"/>
              </p:cNvGrpSpPr>
              <p:nvPr userDrawn="1"/>
            </p:nvGrpSpPr>
            <p:grpSpPr bwMode="auto">
              <a:xfrm>
                <a:off x="5921" y="3383"/>
                <a:ext cx="409" cy="100"/>
                <a:chOff x="5893" y="3385"/>
                <a:chExt cx="466" cy="115"/>
              </a:xfrm>
            </p:grpSpPr>
            <p:sp>
              <p:nvSpPr>
                <p:cNvPr id="3121" name="Rectangle 54"/>
                <p:cNvSpPr>
                  <a:spLocks noChangeAspect="1" noChangeArrowheads="1"/>
                </p:cNvSpPr>
                <p:nvPr userDrawn="1"/>
              </p:nvSpPr>
              <p:spPr bwMode="auto">
                <a:xfrm flipV="1">
                  <a:off x="6010" y="3385"/>
                  <a:ext cx="116" cy="115"/>
                </a:xfrm>
                <a:prstGeom prst="rect">
                  <a:avLst/>
                </a:prstGeom>
                <a:solidFill>
                  <a:srgbClr val="FF9900"/>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22" name="Rectangle 55"/>
                <p:cNvSpPr>
                  <a:spLocks noChangeAspect="1" noChangeArrowheads="1"/>
                </p:cNvSpPr>
                <p:nvPr userDrawn="1"/>
              </p:nvSpPr>
              <p:spPr bwMode="auto">
                <a:xfrm flipV="1">
                  <a:off x="6127" y="3385"/>
                  <a:ext cx="115" cy="115"/>
                </a:xfrm>
                <a:prstGeom prst="rect">
                  <a:avLst/>
                </a:prstGeom>
                <a:solidFill>
                  <a:srgbClr val="FFCC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23" name="Rectangle 56"/>
                <p:cNvSpPr>
                  <a:spLocks noChangeAspect="1" noChangeArrowheads="1"/>
                </p:cNvSpPr>
                <p:nvPr userDrawn="1"/>
              </p:nvSpPr>
              <p:spPr bwMode="auto">
                <a:xfrm flipV="1">
                  <a:off x="6242" y="3385"/>
                  <a:ext cx="117" cy="115"/>
                </a:xfrm>
                <a:prstGeom prst="rect">
                  <a:avLst/>
                </a:prstGeom>
                <a:solidFill>
                  <a:srgbClr val="FFCC66"/>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24" name="Rectangle 57"/>
                <p:cNvSpPr>
                  <a:spLocks noChangeAspect="1" noChangeArrowheads="1"/>
                </p:cNvSpPr>
                <p:nvPr userDrawn="1"/>
              </p:nvSpPr>
              <p:spPr bwMode="auto">
                <a:xfrm flipV="1">
                  <a:off x="5893" y="3385"/>
                  <a:ext cx="117" cy="115"/>
                </a:xfrm>
                <a:prstGeom prst="rect">
                  <a:avLst/>
                </a:prstGeom>
                <a:solidFill>
                  <a:schemeClr val="tx1"/>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096" name="Group 58"/>
              <p:cNvGrpSpPr>
                <a:grpSpLocks noChangeAspect="1"/>
              </p:cNvGrpSpPr>
              <p:nvPr userDrawn="1"/>
            </p:nvGrpSpPr>
            <p:grpSpPr bwMode="auto">
              <a:xfrm>
                <a:off x="5921" y="3502"/>
                <a:ext cx="409" cy="101"/>
                <a:chOff x="5893" y="3521"/>
                <a:chExt cx="466" cy="115"/>
              </a:xfrm>
            </p:grpSpPr>
            <p:sp>
              <p:nvSpPr>
                <p:cNvPr id="3117" name="Rectangle 59"/>
                <p:cNvSpPr>
                  <a:spLocks noChangeAspect="1" noChangeArrowheads="1"/>
                </p:cNvSpPr>
                <p:nvPr userDrawn="1"/>
              </p:nvSpPr>
              <p:spPr bwMode="auto">
                <a:xfrm flipV="1">
                  <a:off x="6010" y="3521"/>
                  <a:ext cx="116" cy="115"/>
                </a:xfrm>
                <a:prstGeom prst="rect">
                  <a:avLst/>
                </a:prstGeom>
                <a:solidFill>
                  <a:srgbClr val="0066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18" name="Rectangle 60"/>
                <p:cNvSpPr>
                  <a:spLocks noChangeAspect="1" noChangeArrowheads="1"/>
                </p:cNvSpPr>
                <p:nvPr userDrawn="1"/>
              </p:nvSpPr>
              <p:spPr bwMode="auto">
                <a:xfrm flipV="1">
                  <a:off x="6127" y="3521"/>
                  <a:ext cx="115" cy="115"/>
                </a:xfrm>
                <a:prstGeom prst="rect">
                  <a:avLst/>
                </a:prstGeom>
                <a:solidFill>
                  <a:srgbClr val="99CCFF"/>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19" name="Rectangle 61"/>
                <p:cNvSpPr>
                  <a:spLocks noChangeAspect="1" noChangeArrowheads="1"/>
                </p:cNvSpPr>
                <p:nvPr userDrawn="1"/>
              </p:nvSpPr>
              <p:spPr bwMode="auto">
                <a:xfrm flipV="1">
                  <a:off x="6242" y="3521"/>
                  <a:ext cx="117" cy="115"/>
                </a:xfrm>
                <a:prstGeom prst="rect">
                  <a:avLst/>
                </a:prstGeom>
                <a:solidFill>
                  <a:srgbClr val="CCCCFF"/>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20" name="Rectangle 62"/>
                <p:cNvSpPr>
                  <a:spLocks noChangeAspect="1" noChangeArrowheads="1"/>
                </p:cNvSpPr>
                <p:nvPr userDrawn="1"/>
              </p:nvSpPr>
              <p:spPr bwMode="auto">
                <a:xfrm flipV="1">
                  <a:off x="5893" y="3521"/>
                  <a:ext cx="117" cy="115"/>
                </a:xfrm>
                <a:prstGeom prst="rect">
                  <a:avLst/>
                </a:prstGeom>
                <a:solidFill>
                  <a:schemeClr val="tx1"/>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097" name="Group 63"/>
              <p:cNvGrpSpPr>
                <a:grpSpLocks noChangeAspect="1"/>
              </p:cNvGrpSpPr>
              <p:nvPr userDrawn="1"/>
            </p:nvGrpSpPr>
            <p:grpSpPr bwMode="auto">
              <a:xfrm>
                <a:off x="5921" y="3621"/>
                <a:ext cx="409" cy="101"/>
                <a:chOff x="5893" y="3657"/>
                <a:chExt cx="466" cy="115"/>
              </a:xfrm>
            </p:grpSpPr>
            <p:sp>
              <p:nvSpPr>
                <p:cNvPr id="3113" name="Rectangle 64"/>
                <p:cNvSpPr>
                  <a:spLocks noChangeAspect="1" noChangeArrowheads="1"/>
                </p:cNvSpPr>
                <p:nvPr userDrawn="1"/>
              </p:nvSpPr>
              <p:spPr bwMode="auto">
                <a:xfrm flipV="1">
                  <a:off x="6010" y="3657"/>
                  <a:ext cx="116" cy="115"/>
                </a:xfrm>
                <a:prstGeom prst="rect">
                  <a:avLst/>
                </a:prstGeom>
                <a:solidFill>
                  <a:srgbClr val="0099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14" name="Rectangle 65"/>
                <p:cNvSpPr>
                  <a:spLocks noChangeAspect="1" noChangeArrowheads="1"/>
                </p:cNvSpPr>
                <p:nvPr userDrawn="1"/>
              </p:nvSpPr>
              <p:spPr bwMode="auto">
                <a:xfrm flipV="1">
                  <a:off x="6127" y="3657"/>
                  <a:ext cx="115" cy="115"/>
                </a:xfrm>
                <a:prstGeom prst="rect">
                  <a:avLst/>
                </a:prstGeom>
                <a:solidFill>
                  <a:srgbClr val="CCFF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15" name="Rectangle 66"/>
                <p:cNvSpPr>
                  <a:spLocks noChangeAspect="1" noChangeArrowheads="1"/>
                </p:cNvSpPr>
                <p:nvPr userDrawn="1"/>
              </p:nvSpPr>
              <p:spPr bwMode="auto">
                <a:xfrm flipV="1">
                  <a:off x="6242" y="3657"/>
                  <a:ext cx="117" cy="115"/>
                </a:xfrm>
                <a:prstGeom prst="rect">
                  <a:avLst/>
                </a:prstGeom>
                <a:solidFill>
                  <a:srgbClr val="99CCCC"/>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16" name="Rectangle 67"/>
                <p:cNvSpPr>
                  <a:spLocks noChangeAspect="1" noChangeArrowheads="1"/>
                </p:cNvSpPr>
                <p:nvPr userDrawn="1"/>
              </p:nvSpPr>
              <p:spPr bwMode="auto">
                <a:xfrm flipV="1">
                  <a:off x="5893" y="3657"/>
                  <a:ext cx="117" cy="115"/>
                </a:xfrm>
                <a:prstGeom prst="rect">
                  <a:avLst/>
                </a:prstGeom>
                <a:solidFill>
                  <a:schemeClr val="tx1"/>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098" name="Group 68"/>
              <p:cNvGrpSpPr>
                <a:grpSpLocks noChangeAspect="1"/>
              </p:cNvGrpSpPr>
              <p:nvPr userDrawn="1"/>
            </p:nvGrpSpPr>
            <p:grpSpPr bwMode="auto">
              <a:xfrm>
                <a:off x="5921" y="3821"/>
                <a:ext cx="409" cy="101"/>
                <a:chOff x="5893" y="3884"/>
                <a:chExt cx="466" cy="115"/>
              </a:xfrm>
            </p:grpSpPr>
            <p:sp>
              <p:nvSpPr>
                <p:cNvPr id="3109" name="Rectangle 69"/>
                <p:cNvSpPr>
                  <a:spLocks noChangeAspect="1" noChangeArrowheads="1"/>
                </p:cNvSpPr>
                <p:nvPr userDrawn="1"/>
              </p:nvSpPr>
              <p:spPr bwMode="auto">
                <a:xfrm flipV="1">
                  <a:off x="6010" y="3884"/>
                  <a:ext cx="116" cy="115"/>
                </a:xfrm>
                <a:prstGeom prst="rect">
                  <a:avLst/>
                </a:prstGeom>
                <a:solidFill>
                  <a:srgbClr val="FF9900"/>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10" name="Rectangle 70"/>
                <p:cNvSpPr>
                  <a:spLocks noChangeAspect="1" noChangeArrowheads="1"/>
                </p:cNvSpPr>
                <p:nvPr userDrawn="1"/>
              </p:nvSpPr>
              <p:spPr bwMode="auto">
                <a:xfrm flipV="1">
                  <a:off x="6127" y="3884"/>
                  <a:ext cx="115" cy="115"/>
                </a:xfrm>
                <a:prstGeom prst="rect">
                  <a:avLst/>
                </a:prstGeom>
                <a:solidFill>
                  <a:srgbClr val="FFCC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11" name="Rectangle 71"/>
                <p:cNvSpPr>
                  <a:spLocks noChangeAspect="1" noChangeArrowheads="1"/>
                </p:cNvSpPr>
                <p:nvPr userDrawn="1"/>
              </p:nvSpPr>
              <p:spPr bwMode="auto">
                <a:xfrm flipV="1">
                  <a:off x="6242" y="3884"/>
                  <a:ext cx="117" cy="115"/>
                </a:xfrm>
                <a:prstGeom prst="rect">
                  <a:avLst/>
                </a:prstGeom>
                <a:solidFill>
                  <a:srgbClr val="FFCC66"/>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12" name="Rectangle 72"/>
                <p:cNvSpPr>
                  <a:spLocks noChangeAspect="1" noChangeArrowheads="1"/>
                </p:cNvSpPr>
                <p:nvPr userDrawn="1"/>
              </p:nvSpPr>
              <p:spPr bwMode="auto">
                <a:xfrm flipV="1">
                  <a:off x="5893" y="3884"/>
                  <a:ext cx="117" cy="115"/>
                </a:xfrm>
                <a:prstGeom prst="rect">
                  <a:avLst/>
                </a:prstGeom>
                <a:solidFill>
                  <a:schemeClr val="bg2"/>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099" name="Group 73"/>
              <p:cNvGrpSpPr>
                <a:grpSpLocks noChangeAspect="1"/>
              </p:cNvGrpSpPr>
              <p:nvPr userDrawn="1"/>
            </p:nvGrpSpPr>
            <p:grpSpPr bwMode="auto">
              <a:xfrm>
                <a:off x="5921" y="3945"/>
                <a:ext cx="409" cy="101"/>
                <a:chOff x="5893" y="4026"/>
                <a:chExt cx="466" cy="115"/>
              </a:xfrm>
            </p:grpSpPr>
            <p:sp>
              <p:nvSpPr>
                <p:cNvPr id="3105" name="Rectangle 74"/>
                <p:cNvSpPr>
                  <a:spLocks noChangeAspect="1" noChangeArrowheads="1"/>
                </p:cNvSpPr>
                <p:nvPr userDrawn="1"/>
              </p:nvSpPr>
              <p:spPr bwMode="auto">
                <a:xfrm flipV="1">
                  <a:off x="6010" y="4026"/>
                  <a:ext cx="116" cy="115"/>
                </a:xfrm>
                <a:prstGeom prst="rect">
                  <a:avLst/>
                </a:prstGeom>
                <a:solidFill>
                  <a:srgbClr val="006699"/>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06" name="Rectangle 75"/>
                <p:cNvSpPr>
                  <a:spLocks noChangeAspect="1" noChangeArrowheads="1"/>
                </p:cNvSpPr>
                <p:nvPr userDrawn="1"/>
              </p:nvSpPr>
              <p:spPr bwMode="auto">
                <a:xfrm flipV="1">
                  <a:off x="6127" y="4026"/>
                  <a:ext cx="115" cy="115"/>
                </a:xfrm>
                <a:prstGeom prst="rect">
                  <a:avLst/>
                </a:prstGeom>
                <a:solidFill>
                  <a:srgbClr val="99CCFF"/>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07" name="Rectangle 76"/>
                <p:cNvSpPr>
                  <a:spLocks noChangeAspect="1" noChangeArrowheads="1"/>
                </p:cNvSpPr>
                <p:nvPr userDrawn="1"/>
              </p:nvSpPr>
              <p:spPr bwMode="auto">
                <a:xfrm flipV="1">
                  <a:off x="6242" y="4026"/>
                  <a:ext cx="117" cy="115"/>
                </a:xfrm>
                <a:prstGeom prst="rect">
                  <a:avLst/>
                </a:prstGeom>
                <a:solidFill>
                  <a:srgbClr val="CCCCFF"/>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08" name="Rectangle 77"/>
                <p:cNvSpPr>
                  <a:spLocks noChangeAspect="1" noChangeArrowheads="1"/>
                </p:cNvSpPr>
                <p:nvPr userDrawn="1"/>
              </p:nvSpPr>
              <p:spPr bwMode="auto">
                <a:xfrm flipV="1">
                  <a:off x="5893" y="4026"/>
                  <a:ext cx="117" cy="115"/>
                </a:xfrm>
                <a:prstGeom prst="rect">
                  <a:avLst/>
                </a:prstGeom>
                <a:solidFill>
                  <a:schemeClr val="bg2"/>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nvGrpSpPr>
              <p:cNvPr id="3100" name="Group 78"/>
              <p:cNvGrpSpPr>
                <a:grpSpLocks noChangeAspect="1"/>
              </p:cNvGrpSpPr>
              <p:nvPr userDrawn="1"/>
            </p:nvGrpSpPr>
            <p:grpSpPr bwMode="auto">
              <a:xfrm>
                <a:off x="5921" y="4069"/>
                <a:ext cx="409" cy="101"/>
                <a:chOff x="5893" y="4167"/>
                <a:chExt cx="466" cy="115"/>
              </a:xfrm>
            </p:grpSpPr>
            <p:sp>
              <p:nvSpPr>
                <p:cNvPr id="3101" name="Rectangle 79"/>
                <p:cNvSpPr>
                  <a:spLocks noChangeAspect="1" noChangeArrowheads="1"/>
                </p:cNvSpPr>
                <p:nvPr userDrawn="1"/>
              </p:nvSpPr>
              <p:spPr bwMode="auto">
                <a:xfrm flipV="1">
                  <a:off x="6010" y="4167"/>
                  <a:ext cx="116" cy="115"/>
                </a:xfrm>
                <a:prstGeom prst="rect">
                  <a:avLst/>
                </a:prstGeom>
                <a:solidFill>
                  <a:schemeClr val="hlink"/>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02" name="Rectangle 80"/>
                <p:cNvSpPr>
                  <a:spLocks noChangeAspect="1" noChangeArrowheads="1"/>
                </p:cNvSpPr>
                <p:nvPr userDrawn="1"/>
              </p:nvSpPr>
              <p:spPr bwMode="auto">
                <a:xfrm flipV="1">
                  <a:off x="6127" y="4167"/>
                  <a:ext cx="115" cy="115"/>
                </a:xfrm>
                <a:prstGeom prst="rect">
                  <a:avLst/>
                </a:prstGeom>
                <a:solidFill>
                  <a:schemeClr val="accent2"/>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03" name="Rectangle 81"/>
                <p:cNvSpPr>
                  <a:spLocks noChangeAspect="1" noChangeArrowheads="1"/>
                </p:cNvSpPr>
                <p:nvPr userDrawn="1"/>
              </p:nvSpPr>
              <p:spPr bwMode="auto">
                <a:xfrm flipV="1">
                  <a:off x="6242" y="4167"/>
                  <a:ext cx="117" cy="115"/>
                </a:xfrm>
                <a:prstGeom prst="rect">
                  <a:avLst/>
                </a:prstGeom>
                <a:solidFill>
                  <a:schemeClr val="accent1"/>
                </a:solidFill>
                <a:ln w="9525">
                  <a:noFill/>
                  <a:miter lim="800000"/>
                </a:ln>
                <a:effectLst/>
              </p:spPr>
              <p:txBody>
                <a:bodyPr rot="10800000" wrap="none" anchor="ctr"/>
                <a:lstStyle/>
                <a:p>
                  <a:pPr>
                    <a:defRPr/>
                  </a:pPr>
                  <a:endParaRPr lang="zh-CN" altLang="en-US">
                    <a:ea typeface="宋体" panose="02010600030101010101" pitchFamily="2" charset="-122"/>
                  </a:endParaRPr>
                </a:p>
              </p:txBody>
            </p:sp>
            <p:sp>
              <p:nvSpPr>
                <p:cNvPr id="3104" name="Rectangle 82"/>
                <p:cNvSpPr>
                  <a:spLocks noChangeAspect="1" noChangeArrowheads="1"/>
                </p:cNvSpPr>
                <p:nvPr userDrawn="1"/>
              </p:nvSpPr>
              <p:spPr bwMode="auto">
                <a:xfrm flipV="1">
                  <a:off x="5893" y="4167"/>
                  <a:ext cx="117" cy="115"/>
                </a:xfrm>
                <a:prstGeom prst="rect">
                  <a:avLst/>
                </a:prstGeom>
                <a:solidFill>
                  <a:schemeClr val="bg2"/>
                </a:solidFill>
                <a:ln w="9525">
                  <a:noFill/>
                  <a:miter lim="800000"/>
                </a:ln>
                <a:effectLst/>
              </p:spPr>
              <p:txBody>
                <a:bodyPr rot="10800000" wrap="none" anchor="ctr"/>
                <a:lstStyle/>
                <a:p>
                  <a:pPr>
                    <a:defRPr/>
                  </a:pPr>
                  <a:endParaRPr lang="zh-CN" altLang="en-US">
                    <a:ea typeface="宋体" panose="02010600030101010101" pitchFamily="2" charset="-122"/>
                  </a:endParaRPr>
                </a:p>
              </p:txBody>
            </p:sp>
          </p:grpSp>
        </p:grpSp>
      </p:gr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8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8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8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8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charset="-122"/>
          <a:cs typeface="宋体" panose="02010600030101010101"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charset="-122"/>
          <a:cs typeface="宋体" panose="02010600030101010101"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charset="-122"/>
          <a:cs typeface="宋体" panose="02010600030101010101"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anose="02010600040101010101" charset="-122"/>
          <a:cs typeface="宋体" panose="02010600030101010101" pitchFamily="2"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000" b="1">
          <a:solidFill>
            <a:schemeClr val="tx1"/>
          </a:solidFill>
          <a:latin typeface="FrutigerNext LT Regular" panose="020B0803040504020204" pitchFamily="34" charset="0"/>
          <a:ea typeface="黑体" panose="02010609060101010101" pitchFamily="49" charset="-122"/>
          <a:cs typeface="+mn-cs"/>
        </a:defRPr>
      </a:lvl1pPr>
      <a:lvl2pPr marL="742950" indent="-28575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FrutigerNext LT Regular" panose="020B0803040504020204"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FrutigerNext LT Regular" panose="020B0803040504020204" pitchFamily="34" charset="0"/>
          <a:ea typeface="+mn-ea"/>
          <a:cs typeface="+mn-cs"/>
        </a:defRPr>
      </a:lvl4pPr>
      <a:lvl5pPr marL="2057400" indent="-22860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anose="020B0803040504020204" pitchFamily="34" charset="0"/>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4" cstate="print"/>
          <a:srcRect/>
          <a:stretch>
            <a:fillRect/>
          </a:stretch>
        </p:blipFill>
        <p:spPr bwMode="auto">
          <a:xfrm>
            <a:off x="0" y="4668838"/>
            <a:ext cx="9150350" cy="476250"/>
          </a:xfrm>
          <a:prstGeom prst="rect">
            <a:avLst/>
          </a:prstGeom>
          <a:noFill/>
          <a:ln w="9525">
            <a:noFill/>
            <a:miter lim="800000"/>
            <a:headEnd/>
            <a:tailEnd/>
          </a:ln>
        </p:spPr>
      </p:pic>
      <p:sp>
        <p:nvSpPr>
          <p:cNvPr id="154" name="Text Box 8"/>
          <p:cNvSpPr txBox="1">
            <a:spLocks noChangeArrowheads="1"/>
          </p:cNvSpPr>
          <p:nvPr/>
        </p:nvSpPr>
        <p:spPr bwMode="auto">
          <a:xfrm>
            <a:off x="755650" y="4838704"/>
            <a:ext cx="2703830" cy="173355"/>
          </a:xfrm>
          <a:prstGeom prst="rect">
            <a:avLst/>
          </a:prstGeom>
          <a:noFill/>
          <a:ln>
            <a:noFill/>
          </a:ln>
        </p:spPr>
        <p:txBody>
          <a:bodyPr wrap="none" lIns="0" tIns="0" rIns="71482" bIns="0">
            <a:spAutoFit/>
          </a:bodyPr>
          <a:lstStyle>
            <a:lvl1pPr defTabSz="801370" eaLnBrk="0" hangingPunct="0">
              <a:defRPr>
                <a:solidFill>
                  <a:schemeClr val="tx1"/>
                </a:solidFill>
                <a:latin typeface="Calibri" panose="020F0502020204030204" charset="0"/>
                <a:ea typeface="宋体" panose="02010600030101010101" pitchFamily="2" charset="-122"/>
              </a:defRPr>
            </a:lvl1pPr>
            <a:lvl2pPr marL="742950" indent="-285750" defTabSz="801370" eaLnBrk="0" hangingPunct="0">
              <a:defRPr>
                <a:solidFill>
                  <a:schemeClr val="tx1"/>
                </a:solidFill>
                <a:latin typeface="Calibri" panose="020F0502020204030204" charset="0"/>
                <a:ea typeface="宋体" panose="02010600030101010101" pitchFamily="2" charset="-122"/>
              </a:defRPr>
            </a:lvl2pPr>
            <a:lvl3pPr marL="1143000" indent="-228600" defTabSz="801370" eaLnBrk="0" hangingPunct="0">
              <a:defRPr>
                <a:solidFill>
                  <a:schemeClr val="tx1"/>
                </a:solidFill>
                <a:latin typeface="Calibri" panose="020F0502020204030204" charset="0"/>
                <a:ea typeface="宋体" panose="02010600030101010101" pitchFamily="2" charset="-122"/>
              </a:defRPr>
            </a:lvl3pPr>
            <a:lvl4pPr marL="1600200" indent="-228600" defTabSz="801370" eaLnBrk="0" hangingPunct="0">
              <a:defRPr>
                <a:solidFill>
                  <a:schemeClr val="tx1"/>
                </a:solidFill>
                <a:latin typeface="Calibri" panose="020F0502020204030204" charset="0"/>
                <a:ea typeface="宋体" panose="02010600030101010101" pitchFamily="2" charset="-122"/>
              </a:defRPr>
            </a:lvl4pPr>
            <a:lvl5pPr marL="2057400" indent="-228600" defTabSz="801370" eaLnBrk="0" hangingPunct="0">
              <a:defRPr>
                <a:solidFill>
                  <a:schemeClr val="tx1"/>
                </a:solidFill>
                <a:latin typeface="Calibri" panose="020F0502020204030204" charset="0"/>
                <a:ea typeface="宋体" panose="02010600030101010101" pitchFamily="2" charset="-122"/>
              </a:defRPr>
            </a:lvl5pPr>
            <a:lvl6pPr marL="2514600" indent="-228600" defTabSz="80137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80137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80137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80137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defRPr/>
            </a:pPr>
            <a:r>
              <a:rPr lang="en-US" altLang="zh-CN" sz="1125" dirty="0" smtClean="0">
                <a:solidFill>
                  <a:srgbClr val="000000"/>
                </a:solidFill>
                <a:latin typeface="FrutigerNext LT Bold" pitchFamily="1" charset="0"/>
                <a:ea typeface="MS PGothic" panose="020B0600070205080204" pitchFamily="34" charset="-128"/>
              </a:rPr>
              <a:t>HUAWEI TECHNOLOGIES CO., LTD.</a:t>
            </a:r>
          </a:p>
        </p:txBody>
      </p:sp>
      <p:pic>
        <p:nvPicPr>
          <p:cNvPr id="3076" name="Picture 9" descr="8"/>
          <p:cNvPicPr>
            <a:picLocks noChangeAspect="1" noChangeArrowheads="1"/>
          </p:cNvPicPr>
          <p:nvPr/>
        </p:nvPicPr>
        <p:blipFill>
          <a:blip r:embed="rId5" cstate="print"/>
          <a:srcRect/>
          <a:stretch>
            <a:fillRect/>
          </a:stretch>
        </p:blipFill>
        <p:spPr bwMode="auto">
          <a:xfrm>
            <a:off x="7508882" y="4791079"/>
            <a:ext cx="1311275" cy="233363"/>
          </a:xfrm>
          <a:prstGeom prst="rect">
            <a:avLst/>
          </a:prstGeom>
          <a:noFill/>
          <a:ln w="9525">
            <a:noFill/>
            <a:miter lim="800000"/>
            <a:headEnd/>
            <a:tailEnd/>
          </a:ln>
        </p:spPr>
      </p:pic>
      <p:sp>
        <p:nvSpPr>
          <p:cNvPr id="3077" name="Rectangle 13"/>
          <p:cNvSpPr>
            <a:spLocks noGrp="1" noChangeArrowheads="1"/>
          </p:cNvSpPr>
          <p:nvPr>
            <p:ph type="title"/>
          </p:nvPr>
        </p:nvSpPr>
        <p:spPr bwMode="auto">
          <a:xfrm>
            <a:off x="755651" y="244475"/>
            <a:ext cx="7632700" cy="654050"/>
          </a:xfrm>
          <a:prstGeom prst="rect">
            <a:avLst/>
          </a:prstGeom>
          <a:noFill/>
          <a:ln w="9525">
            <a:noFill/>
            <a:miter lim="800000"/>
          </a:ln>
        </p:spPr>
        <p:txBody>
          <a:bodyPr vert="horz" wrap="square" lIns="0" tIns="47664" rIns="95327" bIns="47664" numCol="1" anchor="ctr" anchorCtr="0" compatLnSpc="1"/>
          <a:lstStyle/>
          <a:p>
            <a:pPr lvl="0"/>
            <a:r>
              <a:rPr lang="zh-CN" altLang="en-US" smtClean="0"/>
              <a:t>单击此处编辑母版标题样式</a:t>
            </a:r>
          </a:p>
        </p:txBody>
      </p:sp>
      <p:sp>
        <p:nvSpPr>
          <p:cNvPr id="3078" name="Rectangle 68"/>
          <p:cNvSpPr>
            <a:spLocks noGrp="1" noChangeArrowheads="1"/>
          </p:cNvSpPr>
          <p:nvPr>
            <p:ph type="body" idx="1"/>
          </p:nvPr>
        </p:nvSpPr>
        <p:spPr bwMode="auto">
          <a:xfrm>
            <a:off x="755651" y="1222377"/>
            <a:ext cx="7632700" cy="3144838"/>
          </a:xfrm>
          <a:prstGeom prst="rect">
            <a:avLst/>
          </a:prstGeom>
          <a:noFill/>
          <a:ln w="9525">
            <a:noFill/>
            <a:miter lim="800000"/>
          </a:ln>
        </p:spPr>
        <p:txBody>
          <a:bodyPr vert="horz" wrap="square" lIns="95343" tIns="47672" rIns="95343" bIns="47672"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9" name="Rectangle 15"/>
          <p:cNvSpPr>
            <a:spLocks noChangeArrowheads="1"/>
          </p:cNvSpPr>
          <p:nvPr/>
        </p:nvSpPr>
        <p:spPr bwMode="auto">
          <a:xfrm>
            <a:off x="-1952625" y="519113"/>
            <a:ext cx="1844675" cy="4918710"/>
          </a:xfrm>
          <a:prstGeom prst="rect">
            <a:avLst/>
          </a:prstGeom>
          <a:noFill/>
          <a:ln>
            <a:noFill/>
          </a:ln>
          <a:effectLst/>
        </p:spPr>
        <p:txBody>
          <a:bodyPr lIns="71491" tIns="35748" rIns="71491" bIns="35748">
            <a:spAutoFit/>
          </a:bodyPr>
          <a:lstStyle/>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英文标题</a:t>
            </a:r>
            <a:r>
              <a:rPr lang="en-US" altLang="zh-CN" sz="975" dirty="0">
                <a:solidFill>
                  <a:srgbClr val="FFFFFF"/>
                </a:solidFill>
                <a:latin typeface="Calibri" panose="020F0502020204030204" charset="0"/>
                <a:ea typeface="宋体" panose="02010600030101010101" pitchFamily="2" charset="-122"/>
              </a:rPr>
              <a:t>:32-35pt  </a:t>
            </a:r>
            <a:endParaRPr lang="zh-CN" altLang="en-US" sz="975" dirty="0">
              <a:solidFill>
                <a:srgbClr val="FFFFFF"/>
              </a:solidFill>
              <a:latin typeface="Calibri" panose="020F0502020204030204" charset="0"/>
              <a:ea typeface="宋体" panose="02010600030101010101" pitchFamily="2" charset="-122"/>
            </a:endParaRP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颜色</a:t>
            </a:r>
            <a:r>
              <a:rPr lang="en-US" altLang="zh-CN" sz="975" dirty="0">
                <a:solidFill>
                  <a:srgbClr val="FFFFFF"/>
                </a:solidFill>
                <a:latin typeface="Calibri" panose="020F0502020204030204" charset="0"/>
                <a:ea typeface="宋体" panose="02010600030101010101" pitchFamily="2" charset="-122"/>
              </a:rPr>
              <a:t>: R153 G0 B0</a:t>
            </a: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内部使用字体 </a:t>
            </a:r>
            <a:r>
              <a:rPr lang="en-US" altLang="zh-CN" sz="975" dirty="0">
                <a:solidFill>
                  <a:srgbClr val="FFFFFF"/>
                </a:solidFill>
                <a:latin typeface="Calibri" panose="020F0502020204030204" charset="0"/>
                <a:ea typeface="宋体" panose="02010600030101010101" pitchFamily="2" charset="-122"/>
              </a:rPr>
              <a:t>:</a:t>
            </a:r>
          </a:p>
          <a:p>
            <a:pPr marL="407670" indent="-407670" algn="r" eaLnBrk="0" fontAlgn="base" hangingPunct="0">
              <a:lnSpc>
                <a:spcPct val="125000"/>
              </a:lnSpc>
              <a:spcBef>
                <a:spcPct val="20000"/>
              </a:spcBef>
              <a:spcAft>
                <a:spcPct val="0"/>
              </a:spcAft>
              <a:buFont typeface="Arial" panose="020B0604020202020204" pitchFamily="34" charset="0"/>
              <a:buNone/>
              <a:defRPr/>
            </a:pPr>
            <a:r>
              <a:rPr lang="en-US" altLang="zh-CN" sz="975" dirty="0" err="1">
                <a:solidFill>
                  <a:srgbClr val="FFFFFF"/>
                </a:solidFill>
                <a:latin typeface="Calibri" panose="020F0502020204030204" charset="0"/>
                <a:ea typeface="宋体" panose="02010600030101010101" pitchFamily="2" charset="-122"/>
              </a:rPr>
              <a:t>FrutigerNext</a:t>
            </a:r>
            <a:r>
              <a:rPr lang="en-US" altLang="zh-CN" sz="975" dirty="0">
                <a:solidFill>
                  <a:srgbClr val="FFFFFF"/>
                </a:solidFill>
                <a:latin typeface="Calibri" panose="020F0502020204030204" charset="0"/>
                <a:ea typeface="宋体" panose="02010600030101010101" pitchFamily="2" charset="-122"/>
              </a:rPr>
              <a:t> LT Medium</a:t>
            </a: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外部使用字体 </a:t>
            </a:r>
            <a:r>
              <a:rPr lang="en-US" altLang="zh-CN" sz="975" dirty="0">
                <a:solidFill>
                  <a:srgbClr val="FFFFFF"/>
                </a:solidFill>
                <a:latin typeface="Calibri" panose="020F0502020204030204" charset="0"/>
                <a:ea typeface="宋体" panose="02010600030101010101" pitchFamily="2" charset="-122"/>
              </a:rPr>
              <a:t>: Arial</a:t>
            </a:r>
          </a:p>
          <a:p>
            <a:pPr marL="407670" indent="-407670" algn="r" eaLnBrk="0" fontAlgn="base" hangingPunct="0">
              <a:lnSpc>
                <a:spcPct val="75000"/>
              </a:lnSpc>
              <a:spcBef>
                <a:spcPct val="20000"/>
              </a:spcBef>
              <a:spcAft>
                <a:spcPct val="0"/>
              </a:spcAft>
              <a:buFont typeface="Arial" panose="020B0604020202020204" pitchFamily="34" charset="0"/>
              <a:buNone/>
              <a:defRPr/>
            </a:pPr>
            <a:endParaRPr lang="en-US" altLang="zh-CN" sz="975" dirty="0">
              <a:solidFill>
                <a:srgbClr val="FFFFFF"/>
              </a:solidFill>
              <a:latin typeface="Calibri" panose="020F0502020204030204" charset="0"/>
              <a:ea typeface="宋体" panose="02010600030101010101" pitchFamily="2" charset="-122"/>
            </a:endParaRP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中文标题</a:t>
            </a:r>
            <a:r>
              <a:rPr lang="en-US" altLang="zh-CN" sz="975" dirty="0">
                <a:solidFill>
                  <a:srgbClr val="FFFFFF"/>
                </a:solidFill>
                <a:latin typeface="Calibri" panose="020F0502020204030204" charset="0"/>
                <a:ea typeface="宋体" panose="02010600030101010101" pitchFamily="2" charset="-122"/>
              </a:rPr>
              <a:t>:30-32pt  </a:t>
            </a:r>
            <a:endParaRPr lang="zh-CN" altLang="en-US" sz="975" dirty="0">
              <a:solidFill>
                <a:srgbClr val="FFFFFF"/>
              </a:solidFill>
              <a:latin typeface="Calibri" panose="020F0502020204030204" charset="0"/>
              <a:ea typeface="宋体" panose="02010600030101010101" pitchFamily="2" charset="-122"/>
            </a:endParaRP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颜色</a:t>
            </a:r>
            <a:r>
              <a:rPr lang="en-US" altLang="zh-CN" sz="975" dirty="0">
                <a:solidFill>
                  <a:srgbClr val="FFFFFF"/>
                </a:solidFill>
                <a:latin typeface="Calibri" panose="020F0502020204030204" charset="0"/>
                <a:ea typeface="宋体" panose="02010600030101010101" pitchFamily="2" charset="-122"/>
              </a:rPr>
              <a:t>: R153 G0 B0</a:t>
            </a: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字体</a:t>
            </a:r>
            <a:r>
              <a:rPr lang="en-US" altLang="zh-CN" sz="975" dirty="0">
                <a:solidFill>
                  <a:srgbClr val="FFFFFF"/>
                </a:solidFill>
                <a:latin typeface="Calibri" panose="020F0502020204030204" charset="0"/>
                <a:ea typeface="宋体" panose="02010600030101010101" pitchFamily="2" charset="-122"/>
              </a:rPr>
              <a:t>:</a:t>
            </a:r>
            <a:r>
              <a:rPr lang="zh-CN" altLang="en-US" sz="975" dirty="0">
                <a:solidFill>
                  <a:srgbClr val="FFFFFF"/>
                </a:solidFill>
                <a:latin typeface="Calibri" panose="020F0502020204030204" charset="0"/>
                <a:ea typeface="宋体" panose="02010600030101010101" pitchFamily="2" charset="-122"/>
              </a:rPr>
              <a:t>黑体</a:t>
            </a:r>
          </a:p>
          <a:p>
            <a:pPr marL="407670" indent="-407670" algn="r" eaLnBrk="0" fontAlgn="base" hangingPunct="0">
              <a:lnSpc>
                <a:spcPct val="125000"/>
              </a:lnSpc>
              <a:spcBef>
                <a:spcPct val="20000"/>
              </a:spcBef>
              <a:spcAft>
                <a:spcPct val="0"/>
              </a:spcAft>
              <a:buFont typeface="Arial" panose="020B0604020202020204" pitchFamily="34" charset="0"/>
              <a:buNone/>
              <a:defRPr/>
            </a:pPr>
            <a:endParaRPr lang="zh-CN" altLang="en-US" sz="975" dirty="0">
              <a:solidFill>
                <a:srgbClr val="FFFFFF"/>
              </a:solidFill>
              <a:latin typeface="Calibri" panose="020F0502020204030204" charset="0"/>
              <a:ea typeface="宋体" panose="02010600030101010101" pitchFamily="2" charset="-122"/>
            </a:endParaRPr>
          </a:p>
          <a:p>
            <a:pPr marL="407670" indent="-407670" algn="r" eaLnBrk="0" fontAlgn="base" hangingPunct="0">
              <a:lnSpc>
                <a:spcPct val="125000"/>
              </a:lnSpc>
              <a:spcBef>
                <a:spcPct val="20000"/>
              </a:spcBef>
              <a:spcAft>
                <a:spcPct val="0"/>
              </a:spcAft>
              <a:buFont typeface="Arial" panose="020B0604020202020204" pitchFamily="34" charset="0"/>
              <a:buNone/>
              <a:defRPr/>
            </a:pPr>
            <a:endParaRPr lang="zh-CN" altLang="en-US" sz="975" dirty="0">
              <a:solidFill>
                <a:srgbClr val="FFFFFF"/>
              </a:solidFill>
              <a:latin typeface="Calibri" panose="020F0502020204030204" charset="0"/>
              <a:ea typeface="宋体" panose="02010600030101010101" pitchFamily="2" charset="-122"/>
            </a:endParaRPr>
          </a:p>
          <a:p>
            <a:pPr marL="407670" indent="-407670" algn="r" eaLnBrk="0" fontAlgn="base" hangingPunct="0">
              <a:lnSpc>
                <a:spcPct val="125000"/>
              </a:lnSpc>
              <a:spcBef>
                <a:spcPct val="20000"/>
              </a:spcBef>
              <a:spcAft>
                <a:spcPct val="0"/>
              </a:spcAft>
              <a:buFont typeface="Arial" panose="020B0604020202020204" pitchFamily="34" charset="0"/>
              <a:buNone/>
              <a:defRPr/>
            </a:pPr>
            <a:endParaRPr lang="zh-CN" altLang="en-US" sz="975" dirty="0">
              <a:solidFill>
                <a:srgbClr val="FFFFFF"/>
              </a:solidFill>
              <a:latin typeface="Calibri" panose="020F0502020204030204" charset="0"/>
              <a:ea typeface="宋体" panose="02010600030101010101" pitchFamily="2" charset="-122"/>
            </a:endParaRP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英文正文</a:t>
            </a:r>
            <a:r>
              <a:rPr lang="en-US" altLang="zh-CN" sz="975" dirty="0">
                <a:solidFill>
                  <a:srgbClr val="FFFFFF"/>
                </a:solidFill>
                <a:latin typeface="Calibri" panose="020F0502020204030204" charset="0"/>
                <a:ea typeface="宋体" panose="02010600030101010101" pitchFamily="2" charset="-122"/>
              </a:rPr>
              <a:t>:20-22pt</a:t>
            </a: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子目录 </a:t>
            </a:r>
            <a:r>
              <a:rPr lang="en-US" altLang="zh-CN" sz="975" dirty="0">
                <a:solidFill>
                  <a:srgbClr val="FFFFFF"/>
                </a:solidFill>
                <a:latin typeface="Calibri" panose="020F0502020204030204" charset="0"/>
                <a:ea typeface="宋体" panose="02010600030101010101" pitchFamily="2" charset="-122"/>
              </a:rPr>
              <a:t>(2-5</a:t>
            </a:r>
            <a:r>
              <a:rPr lang="zh-CN" altLang="en-US" sz="975" dirty="0">
                <a:solidFill>
                  <a:srgbClr val="FFFFFF"/>
                </a:solidFill>
                <a:latin typeface="Calibri" panose="020F0502020204030204" charset="0"/>
                <a:ea typeface="宋体" panose="02010600030101010101" pitchFamily="2" charset="-122"/>
              </a:rPr>
              <a:t>级</a:t>
            </a:r>
            <a:r>
              <a:rPr lang="en-US" altLang="zh-CN" sz="975" dirty="0">
                <a:solidFill>
                  <a:srgbClr val="FFFFFF"/>
                </a:solidFill>
                <a:latin typeface="Calibri" panose="020F0502020204030204" charset="0"/>
                <a:ea typeface="宋体" panose="02010600030101010101" pitchFamily="2" charset="-122"/>
              </a:rPr>
              <a:t>) :18pt  </a:t>
            </a: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颜色</a:t>
            </a:r>
            <a:r>
              <a:rPr lang="en-US" altLang="zh-CN" sz="975" dirty="0">
                <a:solidFill>
                  <a:srgbClr val="FFFFFF"/>
                </a:solidFill>
                <a:latin typeface="Calibri" panose="020F0502020204030204" charset="0"/>
                <a:ea typeface="宋体" panose="02010600030101010101" pitchFamily="2" charset="-122"/>
              </a:rPr>
              <a:t>:</a:t>
            </a:r>
            <a:r>
              <a:rPr lang="zh-CN" altLang="en-US" sz="975" dirty="0">
                <a:solidFill>
                  <a:srgbClr val="FFFFFF"/>
                </a:solidFill>
                <a:latin typeface="Calibri" panose="020F0502020204030204" charset="0"/>
                <a:ea typeface="宋体" panose="02010600030101010101" pitchFamily="2" charset="-122"/>
              </a:rPr>
              <a:t>黑色</a:t>
            </a: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内部使用字体 </a:t>
            </a:r>
            <a:r>
              <a:rPr lang="en-US" altLang="zh-CN" sz="975" dirty="0">
                <a:solidFill>
                  <a:srgbClr val="FFFFFF"/>
                </a:solidFill>
                <a:latin typeface="Calibri" panose="020F0502020204030204" charset="0"/>
                <a:ea typeface="宋体" panose="02010600030101010101" pitchFamily="2" charset="-122"/>
              </a:rPr>
              <a:t>:</a:t>
            </a:r>
          </a:p>
          <a:p>
            <a:pPr marL="407670" indent="-407670" algn="r" eaLnBrk="0" fontAlgn="base" hangingPunct="0">
              <a:lnSpc>
                <a:spcPct val="125000"/>
              </a:lnSpc>
              <a:spcBef>
                <a:spcPct val="20000"/>
              </a:spcBef>
              <a:spcAft>
                <a:spcPct val="0"/>
              </a:spcAft>
              <a:buFont typeface="Arial" panose="020B0604020202020204" pitchFamily="34" charset="0"/>
              <a:buNone/>
              <a:defRPr/>
            </a:pPr>
            <a:r>
              <a:rPr lang="en-US" altLang="zh-CN" sz="975" dirty="0" err="1">
                <a:solidFill>
                  <a:srgbClr val="FFFFFF"/>
                </a:solidFill>
                <a:latin typeface="Calibri" panose="020F0502020204030204" charset="0"/>
                <a:ea typeface="宋体" panose="02010600030101010101" pitchFamily="2" charset="-122"/>
              </a:rPr>
              <a:t>FrutigerNext</a:t>
            </a:r>
            <a:r>
              <a:rPr lang="en-US" altLang="zh-CN" sz="975" dirty="0">
                <a:solidFill>
                  <a:srgbClr val="FFFFFF"/>
                </a:solidFill>
                <a:latin typeface="Calibri" panose="020F0502020204030204" charset="0"/>
                <a:ea typeface="宋体" panose="02010600030101010101" pitchFamily="2" charset="-122"/>
              </a:rPr>
              <a:t> LT Regular</a:t>
            </a: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外部使用字体 </a:t>
            </a:r>
            <a:r>
              <a:rPr lang="en-US" altLang="zh-CN" sz="975" dirty="0">
                <a:solidFill>
                  <a:srgbClr val="FFFFFF"/>
                </a:solidFill>
                <a:latin typeface="Calibri" panose="020F0502020204030204" charset="0"/>
                <a:ea typeface="宋体" panose="02010600030101010101" pitchFamily="2" charset="-122"/>
              </a:rPr>
              <a:t>: Arial</a:t>
            </a:r>
          </a:p>
          <a:p>
            <a:pPr marL="407670" indent="-407670" algn="r" eaLnBrk="0" fontAlgn="base" hangingPunct="0">
              <a:lnSpc>
                <a:spcPct val="75000"/>
              </a:lnSpc>
              <a:spcBef>
                <a:spcPct val="20000"/>
              </a:spcBef>
              <a:spcAft>
                <a:spcPct val="0"/>
              </a:spcAft>
              <a:buFont typeface="Arial" panose="020B0604020202020204" pitchFamily="34" charset="0"/>
              <a:buNone/>
              <a:defRPr/>
            </a:pPr>
            <a:endParaRPr lang="en-US" altLang="zh-CN" sz="975" dirty="0">
              <a:solidFill>
                <a:srgbClr val="FFFFFF"/>
              </a:solidFill>
              <a:latin typeface="Calibri" panose="020F0502020204030204" charset="0"/>
              <a:ea typeface="宋体" panose="02010600030101010101" pitchFamily="2" charset="-122"/>
            </a:endParaRP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中文正文</a:t>
            </a:r>
            <a:r>
              <a:rPr lang="en-US" altLang="zh-CN" sz="975" dirty="0">
                <a:solidFill>
                  <a:srgbClr val="FFFFFF"/>
                </a:solidFill>
                <a:latin typeface="Calibri" panose="020F0502020204030204" charset="0"/>
                <a:ea typeface="宋体" panose="02010600030101010101" pitchFamily="2" charset="-122"/>
              </a:rPr>
              <a:t>:18-20pt</a:t>
            </a: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子目录</a:t>
            </a:r>
            <a:r>
              <a:rPr lang="en-US" altLang="zh-CN" sz="975" dirty="0">
                <a:solidFill>
                  <a:srgbClr val="FFFFFF"/>
                </a:solidFill>
                <a:latin typeface="Calibri" panose="020F0502020204030204" charset="0"/>
                <a:ea typeface="宋体" panose="02010600030101010101" pitchFamily="2" charset="-122"/>
              </a:rPr>
              <a:t>(2-5</a:t>
            </a:r>
            <a:r>
              <a:rPr lang="zh-CN" altLang="en-US" sz="975" dirty="0">
                <a:solidFill>
                  <a:srgbClr val="FFFFFF"/>
                </a:solidFill>
                <a:latin typeface="Calibri" panose="020F0502020204030204" charset="0"/>
                <a:ea typeface="宋体" panose="02010600030101010101" pitchFamily="2" charset="-122"/>
              </a:rPr>
              <a:t>级</a:t>
            </a:r>
            <a:r>
              <a:rPr lang="en-US" altLang="zh-CN" sz="975" dirty="0">
                <a:solidFill>
                  <a:srgbClr val="FFFFFF"/>
                </a:solidFill>
                <a:latin typeface="Calibri" panose="020F0502020204030204" charset="0"/>
                <a:ea typeface="宋体" panose="02010600030101010101" pitchFamily="2" charset="-122"/>
              </a:rPr>
              <a:t>):18pt </a:t>
            </a:r>
            <a:endParaRPr lang="zh-CN" altLang="en-US" sz="975" dirty="0">
              <a:solidFill>
                <a:srgbClr val="FFFFFF"/>
              </a:solidFill>
              <a:latin typeface="Calibri" panose="020F0502020204030204" charset="0"/>
              <a:ea typeface="宋体" panose="02010600030101010101" pitchFamily="2" charset="-122"/>
            </a:endParaRP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颜色</a:t>
            </a:r>
            <a:r>
              <a:rPr lang="en-US" altLang="zh-CN" sz="975" dirty="0">
                <a:solidFill>
                  <a:srgbClr val="FFFFFF"/>
                </a:solidFill>
                <a:latin typeface="Calibri" panose="020F0502020204030204" charset="0"/>
                <a:ea typeface="宋体" panose="02010600030101010101" pitchFamily="2" charset="-122"/>
              </a:rPr>
              <a:t>:</a:t>
            </a:r>
            <a:r>
              <a:rPr lang="zh-CN" altLang="en-US" sz="975" dirty="0">
                <a:solidFill>
                  <a:srgbClr val="FFFFFF"/>
                </a:solidFill>
                <a:latin typeface="Calibri" panose="020F0502020204030204" charset="0"/>
                <a:ea typeface="宋体" panose="02010600030101010101" pitchFamily="2" charset="-122"/>
              </a:rPr>
              <a:t>黑色</a:t>
            </a:r>
          </a:p>
          <a:p>
            <a:pPr marL="407670" indent="-407670" algn="r" eaLnBrk="0" fontAlgn="base" hangingPunct="0">
              <a:lnSpc>
                <a:spcPct val="125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字体</a:t>
            </a:r>
            <a:r>
              <a:rPr lang="en-US" altLang="zh-CN" sz="975" dirty="0">
                <a:solidFill>
                  <a:srgbClr val="FFFFFF"/>
                </a:solidFill>
                <a:latin typeface="Calibri" panose="020F0502020204030204" charset="0"/>
                <a:ea typeface="宋体" panose="02010600030101010101" pitchFamily="2" charset="-122"/>
              </a:rPr>
              <a:t>:</a:t>
            </a:r>
            <a:r>
              <a:rPr lang="zh-CN" altLang="en-US" sz="975" dirty="0">
                <a:solidFill>
                  <a:srgbClr val="FFFFFF"/>
                </a:solidFill>
                <a:latin typeface="Calibri" panose="020F0502020204030204" charset="0"/>
                <a:ea typeface="宋体" panose="02010600030101010101" pitchFamily="2" charset="-122"/>
              </a:rPr>
              <a:t>细黑体</a:t>
            </a:r>
            <a:r>
              <a:rPr lang="zh-CN" altLang="en-US" sz="975" b="1" dirty="0">
                <a:solidFill>
                  <a:srgbClr val="FFFFFF"/>
                </a:solidFill>
                <a:latin typeface="Arial" panose="020B0604020202020204" pitchFamily="34" charset="0"/>
              </a:rPr>
              <a:t> </a:t>
            </a:r>
          </a:p>
        </p:txBody>
      </p:sp>
      <p:grpSp>
        <p:nvGrpSpPr>
          <p:cNvPr id="2" name="Group 16"/>
          <p:cNvGrpSpPr/>
          <p:nvPr/>
        </p:nvGrpSpPr>
        <p:grpSpPr bwMode="auto">
          <a:xfrm>
            <a:off x="9324982" y="2633663"/>
            <a:ext cx="919163" cy="2417762"/>
            <a:chOff x="5839" y="2251"/>
            <a:chExt cx="579" cy="2031"/>
          </a:xfrm>
        </p:grpSpPr>
        <p:sp>
          <p:nvSpPr>
            <p:cNvPr id="10253" name="Rectangle 17"/>
            <p:cNvSpPr>
              <a:spLocks noChangeArrowheads="1"/>
            </p:cNvSpPr>
            <p:nvPr userDrawn="1"/>
          </p:nvSpPr>
          <p:spPr bwMode="auto">
            <a:xfrm>
              <a:off x="5839" y="3143"/>
              <a:ext cx="579" cy="241"/>
            </a:xfrm>
            <a:prstGeom prst="rect">
              <a:avLst/>
            </a:prstGeom>
            <a:solidFill>
              <a:schemeClr val="bg1"/>
            </a:solidFill>
            <a:ln>
              <a:noFill/>
            </a:ln>
            <a:effectLst/>
          </p:spPr>
          <p:txBody>
            <a:bodyPr lIns="68568" tIns="34284" rIns="68568" bIns="34284" anchor="ctr">
              <a:spAutoFit/>
            </a:bodyP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nvGrpSpPr>
            <p:cNvPr id="3" name="Group 18"/>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4" name="Group 23"/>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5" name="Group 28"/>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6" name="Group 33"/>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7" name="Group 38"/>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8" name="Group 43"/>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9" name="Group 48"/>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10" name="Group 53"/>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47"/>
              </a:xfrm>
              <a:prstGeom prst="rect">
                <a:avLst/>
              </a:prstGeom>
              <a:solidFill>
                <a:srgbClr val="FF9900"/>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88" name="Rectangle 55"/>
              <p:cNvSpPr>
                <a:spLocks noChangeArrowheads="1"/>
              </p:cNvSpPr>
              <p:nvPr userDrawn="1"/>
            </p:nvSpPr>
            <p:spPr bwMode="auto">
              <a:xfrm flipV="1">
                <a:off x="6126" y="3385"/>
                <a:ext cx="116" cy="147"/>
              </a:xfrm>
              <a:prstGeom prst="rect">
                <a:avLst/>
              </a:prstGeom>
              <a:solidFill>
                <a:srgbClr val="FFCC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89" name="Rectangle 56"/>
              <p:cNvSpPr>
                <a:spLocks noChangeArrowheads="1"/>
              </p:cNvSpPr>
              <p:nvPr userDrawn="1"/>
            </p:nvSpPr>
            <p:spPr bwMode="auto">
              <a:xfrm flipV="1">
                <a:off x="6242" y="3385"/>
                <a:ext cx="117" cy="147"/>
              </a:xfrm>
              <a:prstGeom prst="rect">
                <a:avLst/>
              </a:prstGeom>
              <a:solidFill>
                <a:srgbClr val="FFCC66"/>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90" name="Rectangle 57"/>
              <p:cNvSpPr>
                <a:spLocks noChangeArrowheads="1"/>
              </p:cNvSpPr>
              <p:nvPr userDrawn="1"/>
            </p:nvSpPr>
            <p:spPr bwMode="auto">
              <a:xfrm flipV="1">
                <a:off x="5893" y="3385"/>
                <a:ext cx="117" cy="147"/>
              </a:xfrm>
              <a:prstGeom prst="rect">
                <a:avLst/>
              </a:prstGeom>
              <a:solidFill>
                <a:schemeClr val="tx1"/>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11" name="Group 58"/>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47"/>
              </a:xfrm>
              <a:prstGeom prst="rect">
                <a:avLst/>
              </a:prstGeom>
              <a:solidFill>
                <a:srgbClr val="0066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84" name="Rectangle 60"/>
              <p:cNvSpPr>
                <a:spLocks noChangeArrowheads="1"/>
              </p:cNvSpPr>
              <p:nvPr userDrawn="1"/>
            </p:nvSpPr>
            <p:spPr bwMode="auto">
              <a:xfrm flipV="1">
                <a:off x="6126" y="3521"/>
                <a:ext cx="116" cy="147"/>
              </a:xfrm>
              <a:prstGeom prst="rect">
                <a:avLst/>
              </a:prstGeom>
              <a:solidFill>
                <a:srgbClr val="99CCFF"/>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85" name="Rectangle 61"/>
              <p:cNvSpPr>
                <a:spLocks noChangeArrowheads="1"/>
              </p:cNvSpPr>
              <p:nvPr userDrawn="1"/>
            </p:nvSpPr>
            <p:spPr bwMode="auto">
              <a:xfrm flipV="1">
                <a:off x="6242" y="3521"/>
                <a:ext cx="117" cy="147"/>
              </a:xfrm>
              <a:prstGeom prst="rect">
                <a:avLst/>
              </a:prstGeom>
              <a:solidFill>
                <a:srgbClr val="CCCCFF"/>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86" name="Rectangle 62"/>
              <p:cNvSpPr>
                <a:spLocks noChangeArrowheads="1"/>
              </p:cNvSpPr>
              <p:nvPr userDrawn="1"/>
            </p:nvSpPr>
            <p:spPr bwMode="auto">
              <a:xfrm flipV="1">
                <a:off x="5893" y="3521"/>
                <a:ext cx="117" cy="147"/>
              </a:xfrm>
              <a:prstGeom prst="rect">
                <a:avLst/>
              </a:prstGeom>
              <a:solidFill>
                <a:schemeClr val="tx1"/>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12" name="Group 63"/>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47"/>
              </a:xfrm>
              <a:prstGeom prst="rect">
                <a:avLst/>
              </a:prstGeom>
              <a:solidFill>
                <a:srgbClr val="0099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80" name="Rectangle 65"/>
              <p:cNvSpPr>
                <a:spLocks noChangeArrowheads="1"/>
              </p:cNvSpPr>
              <p:nvPr userDrawn="1"/>
            </p:nvSpPr>
            <p:spPr bwMode="auto">
              <a:xfrm flipV="1">
                <a:off x="6126" y="3657"/>
                <a:ext cx="116" cy="147"/>
              </a:xfrm>
              <a:prstGeom prst="rect">
                <a:avLst/>
              </a:prstGeom>
              <a:solidFill>
                <a:srgbClr val="CCFF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81" name="Rectangle 66"/>
              <p:cNvSpPr>
                <a:spLocks noChangeArrowheads="1"/>
              </p:cNvSpPr>
              <p:nvPr userDrawn="1"/>
            </p:nvSpPr>
            <p:spPr bwMode="auto">
              <a:xfrm flipV="1">
                <a:off x="6242" y="3657"/>
                <a:ext cx="117" cy="147"/>
              </a:xfrm>
              <a:prstGeom prst="rect">
                <a:avLst/>
              </a:prstGeom>
              <a:solidFill>
                <a:srgbClr val="99CCCC"/>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82" name="Rectangle 67"/>
              <p:cNvSpPr>
                <a:spLocks noChangeArrowheads="1"/>
              </p:cNvSpPr>
              <p:nvPr userDrawn="1"/>
            </p:nvSpPr>
            <p:spPr bwMode="auto">
              <a:xfrm flipV="1">
                <a:off x="5893" y="3657"/>
                <a:ext cx="117" cy="147"/>
              </a:xfrm>
              <a:prstGeom prst="rect">
                <a:avLst/>
              </a:prstGeom>
              <a:solidFill>
                <a:schemeClr val="tx1"/>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13" name="Group 68"/>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6"/>
                <a:ext cx="116" cy="115"/>
              </a:xfrm>
              <a:prstGeom prst="rect">
                <a:avLst/>
              </a:prstGeom>
              <a:solidFill>
                <a:srgbClr val="FF9900"/>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76" name="Rectangle 70"/>
              <p:cNvSpPr>
                <a:spLocks noChangeArrowheads="1"/>
              </p:cNvSpPr>
              <p:nvPr userDrawn="1"/>
            </p:nvSpPr>
            <p:spPr bwMode="auto">
              <a:xfrm flipV="1">
                <a:off x="6126" y="3886"/>
                <a:ext cx="116" cy="115"/>
              </a:xfrm>
              <a:prstGeom prst="rect">
                <a:avLst/>
              </a:prstGeom>
              <a:solidFill>
                <a:srgbClr val="FFCC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77" name="Rectangle 71"/>
              <p:cNvSpPr>
                <a:spLocks noChangeArrowheads="1"/>
              </p:cNvSpPr>
              <p:nvPr userDrawn="1"/>
            </p:nvSpPr>
            <p:spPr bwMode="auto">
              <a:xfrm flipV="1">
                <a:off x="6242" y="3886"/>
                <a:ext cx="117" cy="115"/>
              </a:xfrm>
              <a:prstGeom prst="rect">
                <a:avLst/>
              </a:prstGeom>
              <a:solidFill>
                <a:srgbClr val="FFCC66"/>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78" name="Rectangle 72"/>
              <p:cNvSpPr>
                <a:spLocks noChangeArrowheads="1"/>
              </p:cNvSpPr>
              <p:nvPr userDrawn="1"/>
            </p:nvSpPr>
            <p:spPr bwMode="auto">
              <a:xfrm flipV="1">
                <a:off x="5893" y="3886"/>
                <a:ext cx="117" cy="115"/>
              </a:xfrm>
              <a:prstGeom prst="rect">
                <a:avLst/>
              </a:prstGeom>
              <a:solidFill>
                <a:schemeClr val="bg2"/>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14" name="Group 73"/>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6"/>
              </a:xfrm>
              <a:prstGeom prst="rect">
                <a:avLst/>
              </a:prstGeom>
              <a:solidFill>
                <a:srgbClr val="006699"/>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72" name="Rectangle 75"/>
              <p:cNvSpPr>
                <a:spLocks noChangeArrowheads="1"/>
              </p:cNvSpPr>
              <p:nvPr userDrawn="1"/>
            </p:nvSpPr>
            <p:spPr bwMode="auto">
              <a:xfrm flipV="1">
                <a:off x="6126" y="4026"/>
                <a:ext cx="116" cy="116"/>
              </a:xfrm>
              <a:prstGeom prst="rect">
                <a:avLst/>
              </a:prstGeom>
              <a:solidFill>
                <a:srgbClr val="99CCFF"/>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73" name="Rectangle 76"/>
              <p:cNvSpPr>
                <a:spLocks noChangeArrowheads="1"/>
              </p:cNvSpPr>
              <p:nvPr userDrawn="1"/>
            </p:nvSpPr>
            <p:spPr bwMode="auto">
              <a:xfrm flipV="1">
                <a:off x="6242" y="4026"/>
                <a:ext cx="117" cy="116"/>
              </a:xfrm>
              <a:prstGeom prst="rect">
                <a:avLst/>
              </a:prstGeom>
              <a:solidFill>
                <a:srgbClr val="CCCCFF"/>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74" name="Rectangle 77"/>
              <p:cNvSpPr>
                <a:spLocks noChangeArrowheads="1"/>
              </p:cNvSpPr>
              <p:nvPr userDrawn="1"/>
            </p:nvSpPr>
            <p:spPr bwMode="auto">
              <a:xfrm flipV="1">
                <a:off x="5893" y="4026"/>
                <a:ext cx="117" cy="116"/>
              </a:xfrm>
              <a:prstGeom prst="rect">
                <a:avLst/>
              </a:prstGeom>
              <a:solidFill>
                <a:schemeClr val="bg2"/>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nvGrpSpPr>
            <p:cNvPr id="15" name="Group 78"/>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p:spPr>
            <p:txBody>
              <a:bodyPr wrap="none" anchor="ctr"/>
              <a:lstStyle/>
              <a:p>
                <a:pPr fontAlgn="base">
                  <a:spcBef>
                    <a:spcPct val="0"/>
                  </a:spcBef>
                  <a:spcAft>
                    <a:spcPct val="0"/>
                  </a:spcAft>
                  <a:defRPr/>
                </a:pPr>
                <a:endParaRPr lang="zh-CN" altLang="en-US" sz="1425" dirty="0">
                  <a:solidFill>
                    <a:srgbClr val="000000"/>
                  </a:solidFill>
                  <a:latin typeface="Calibri" panose="020F0502020204030204" charset="0"/>
                  <a:ea typeface="宋体" panose="02010600030101010101" pitchFamily="2" charset="-122"/>
                </a:endParaRPr>
              </a:p>
            </p:txBody>
          </p:sp>
        </p:grpSp>
      </p:grpSp>
      <p:sp>
        <p:nvSpPr>
          <p:cNvPr id="10251" name="Rectangle 83"/>
          <p:cNvSpPr>
            <a:spLocks noChangeArrowheads="1"/>
          </p:cNvSpPr>
          <p:nvPr/>
        </p:nvSpPr>
        <p:spPr bwMode="auto">
          <a:xfrm>
            <a:off x="9251957" y="1006478"/>
            <a:ext cx="1192213" cy="1366520"/>
          </a:xfrm>
          <a:prstGeom prst="rect">
            <a:avLst/>
          </a:prstGeom>
          <a:noFill/>
          <a:ln>
            <a:noFill/>
          </a:ln>
          <a:effectLst/>
        </p:spPr>
        <p:txBody>
          <a:bodyPr lIns="71491" tIns="35748" rIns="71491" bIns="35748">
            <a:spAutoFit/>
          </a:bodyPr>
          <a:lstStyle/>
          <a:p>
            <a:pPr eaLnBrk="0" fontAlgn="base" hangingPunct="0">
              <a:lnSpc>
                <a:spcPct val="120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配色参考方案：</a:t>
            </a:r>
          </a:p>
          <a:p>
            <a:pPr eaLnBrk="0" fontAlgn="base" hangingPunct="0">
              <a:lnSpc>
                <a:spcPct val="120000"/>
              </a:lnSpc>
              <a:spcBef>
                <a:spcPct val="20000"/>
              </a:spcBef>
              <a:spcAft>
                <a:spcPct val="0"/>
              </a:spcAft>
              <a:buFont typeface="Arial" panose="020B0604020202020204" pitchFamily="34" charset="0"/>
              <a:buNone/>
              <a:defRPr/>
            </a:pPr>
            <a:r>
              <a:rPr lang="zh-CN" altLang="en-US" sz="975" dirty="0">
                <a:solidFill>
                  <a:srgbClr val="FFFFFF"/>
                </a:solidFill>
                <a:latin typeface="Calibri" panose="020F0502020204030204" charset="0"/>
                <a:ea typeface="宋体" panose="02010600030101010101" pitchFamily="2" charset="-122"/>
              </a:rPr>
              <a:t>建议同一页面内不超过四种颜色，以下是</a:t>
            </a:r>
            <a:r>
              <a:rPr lang="en-US" altLang="zh-CN" sz="975" dirty="0">
                <a:solidFill>
                  <a:srgbClr val="FFFFFF"/>
                </a:solidFill>
                <a:latin typeface="Calibri" panose="020F0502020204030204" charset="0"/>
                <a:ea typeface="宋体" panose="02010600030101010101" pitchFamily="2" charset="-122"/>
              </a:rPr>
              <a:t>13</a:t>
            </a:r>
            <a:r>
              <a:rPr lang="zh-CN" altLang="en-US" sz="975" dirty="0">
                <a:solidFill>
                  <a:srgbClr val="FFFFFF"/>
                </a:solidFill>
                <a:latin typeface="Calibri" panose="020F0502020204030204" charset="0"/>
                <a:ea typeface="宋体" panose="02010600030101010101" pitchFamily="2" charset="-122"/>
              </a:rPr>
              <a:t>组配色方案，同一页面内只选择一组使用。（仅供参考）</a:t>
            </a:r>
          </a:p>
        </p:txBody>
      </p:sp>
      <p:sp>
        <p:nvSpPr>
          <p:cNvPr id="10252" name="Rectangle 84"/>
          <p:cNvSpPr>
            <a:spLocks noChangeArrowheads="1"/>
          </p:cNvSpPr>
          <p:nvPr/>
        </p:nvSpPr>
        <p:spPr bwMode="auto">
          <a:xfrm>
            <a:off x="9251951" y="6350"/>
            <a:ext cx="1120775" cy="613410"/>
          </a:xfrm>
          <a:prstGeom prst="rect">
            <a:avLst/>
          </a:prstGeom>
          <a:noFill/>
          <a:ln>
            <a:noFill/>
          </a:ln>
          <a:effectLst/>
        </p:spPr>
        <p:txBody>
          <a:bodyPr lIns="71491" tIns="35748" rIns="71491" bIns="35748">
            <a:spAutoFit/>
          </a:bodyPr>
          <a:lstStyle/>
          <a:p>
            <a:pPr fontAlgn="base">
              <a:lnSpc>
                <a:spcPct val="120000"/>
              </a:lnSpc>
              <a:spcBef>
                <a:spcPct val="0"/>
              </a:spcBef>
              <a:spcAft>
                <a:spcPct val="0"/>
              </a:spcAft>
              <a:buClr>
                <a:srgbClr val="777777"/>
              </a:buClr>
              <a:buSzPct val="60000"/>
              <a:buFont typeface="Wingdings" panose="05000000000000000000" pitchFamily="2" charset="2"/>
              <a:buNone/>
              <a:defRPr/>
            </a:pPr>
            <a:r>
              <a:rPr lang="zh-CN" altLang="en-US" sz="975" dirty="0">
                <a:solidFill>
                  <a:srgbClr val="FFFFFF"/>
                </a:solidFill>
                <a:latin typeface="Calibri" panose="020F0502020204030204" charset="0"/>
                <a:ea typeface="宋体" panose="02010600030101010101" pitchFamily="2" charset="-122"/>
              </a:rPr>
              <a:t>客户或者合作伙伴的标志放在右上角</a:t>
            </a:r>
            <a:r>
              <a:rPr lang="en-US" altLang="zh-CN" sz="975" dirty="0">
                <a:solidFill>
                  <a:srgbClr val="FFFFFF"/>
                </a:solidFill>
                <a:latin typeface="Calibri" panose="020F0502020204030204" charset="0"/>
                <a:ea typeface="宋体" panose="02010600030101010101" pitchFamily="2" charset="-122"/>
              </a:rPr>
              <a:t>.</a:t>
            </a:r>
            <a:endParaRPr lang="zh-CN" altLang="en-US" sz="975" dirty="0">
              <a:solidFill>
                <a:srgbClr val="FFFFFF"/>
              </a:solidFill>
              <a:latin typeface="Calibri" panose="020F0502020204030204" charset="0"/>
              <a:ea typeface="宋体" panose="02010600030101010101" pitchFamily="2" charset="-122"/>
            </a:endParaRPr>
          </a:p>
        </p:txBody>
      </p:sp>
      <p:sp>
        <p:nvSpPr>
          <p:cNvPr id="6149" name="Rectangle 5"/>
          <p:cNvSpPr>
            <a:spLocks noChangeArrowheads="1"/>
          </p:cNvSpPr>
          <p:nvPr/>
        </p:nvSpPr>
        <p:spPr bwMode="auto">
          <a:xfrm>
            <a:off x="6361120" y="4867277"/>
            <a:ext cx="2098675" cy="276225"/>
          </a:xfrm>
          <a:prstGeom prst="rect">
            <a:avLst/>
          </a:prstGeom>
          <a:noFill/>
          <a:ln>
            <a:noFill/>
          </a:ln>
        </p:spPr>
        <p:txBody>
          <a:bodyPr lIns="0" tIns="0" rIns="0" bIns="0"/>
          <a:lstStyle/>
          <a:p>
            <a:pPr eaLnBrk="0" fontAlgn="base" hangingPunct="0">
              <a:lnSpc>
                <a:spcPct val="85000"/>
              </a:lnSpc>
              <a:spcBef>
                <a:spcPct val="0"/>
              </a:spcBef>
              <a:spcAft>
                <a:spcPct val="0"/>
              </a:spcAft>
              <a:defRPr/>
            </a:pPr>
            <a:r>
              <a:rPr lang="de-DE" altLang="zh-CN" sz="1125" dirty="0">
                <a:solidFill>
                  <a:srgbClr val="000000"/>
                </a:solidFill>
                <a:latin typeface="FrutigerNext LT Bold" pitchFamily="1" charset="0"/>
                <a:ea typeface="宋体" panose="02010600030101010101" pitchFamily="2" charset="-122"/>
              </a:rPr>
              <a:t>Page </a:t>
            </a:r>
            <a:fld id="{E539CEE0-70AE-4297-B985-DF03B8CC3F3D}" type="slidenum">
              <a:rPr lang="de-DE" altLang="zh-CN" sz="1125" dirty="0">
                <a:solidFill>
                  <a:srgbClr val="000000"/>
                </a:solidFill>
                <a:latin typeface="FrutigerNext LT Bold" pitchFamily="1" charset="0"/>
                <a:ea typeface="宋体" panose="02010600030101010101" pitchFamily="2" charset="-122"/>
              </a:rPr>
              <a:t>‹#›</a:t>
            </a:fld>
            <a:endParaRPr lang="en-GB" altLang="zh-CN" sz="1125" dirty="0">
              <a:solidFill>
                <a:srgbClr val="000000"/>
              </a:solidFill>
              <a:latin typeface="FrutigerNext LT Bold" pitchFamily="1" charset="0"/>
              <a:ea typeface="宋体" panose="02010600030101010101" pitchFamily="2" charset="-122"/>
            </a:endParaRPr>
          </a:p>
        </p:txBody>
      </p:sp>
      <p:sp>
        <p:nvSpPr>
          <p:cNvPr id="80" name="Rectangle 21"/>
          <p:cNvSpPr>
            <a:spLocks noChangeArrowheads="1"/>
          </p:cNvSpPr>
          <p:nvPr/>
        </p:nvSpPr>
        <p:spPr bwMode="auto">
          <a:xfrm>
            <a:off x="3786190" y="4849818"/>
            <a:ext cx="1856740" cy="138430"/>
          </a:xfrm>
          <a:prstGeom prst="rect">
            <a:avLst/>
          </a:prstGeom>
          <a:noFill/>
          <a:ln w="9525" algn="ctr">
            <a:noFill/>
            <a:miter lim="800000"/>
          </a:ln>
          <a:effectLst/>
        </p:spPr>
        <p:txBody>
          <a:bodyPr wrap="none" lIns="71453" tIns="0" rIns="71453" bIns="0">
            <a:spAutoFit/>
          </a:bodyPr>
          <a:lstStyle/>
          <a:p>
            <a:pPr defTabSz="953135" eaLnBrk="0" fontAlgn="base" hangingPunct="0">
              <a:spcBef>
                <a:spcPct val="0"/>
              </a:spcBef>
              <a:spcAft>
                <a:spcPct val="0"/>
              </a:spcAft>
              <a:defRPr/>
            </a:pPr>
            <a:r>
              <a:rPr lang="zh-CN" altLang="en-US" sz="900" dirty="0">
                <a:solidFill>
                  <a:srgbClr val="000000"/>
                </a:solidFill>
                <a:latin typeface="华文细黑" panose="02010600040101010101" charset="-122"/>
              </a:rPr>
              <a:t>华为保密信息，未经授权禁止扩散</a:t>
            </a:r>
            <a:endParaRPr lang="en-US" altLang="zh-CN" sz="900" dirty="0">
              <a:solidFill>
                <a:srgbClr val="000000"/>
              </a:solidFill>
              <a:latin typeface="华文细黑" panose="02010600040101010101" charset="-122"/>
            </a:endParaRP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Lst>
  <p:transition advTm="8000"/>
  <p:timing>
    <p:tnLst>
      <p:par>
        <p:cTn id="1" dur="indefinite" restart="never" nodeType="tmRoot"/>
      </p:par>
    </p:tnLst>
  </p:timing>
  <p:txStyles>
    <p:titleStyle>
      <a:lvl1pPr algn="l" rtl="0" eaLnBrk="0" fontAlgn="base" hangingPunct="0">
        <a:spcBef>
          <a:spcPct val="0"/>
        </a:spcBef>
        <a:spcAft>
          <a:spcPct val="0"/>
        </a:spcAft>
        <a:defRPr sz="2775" b="1">
          <a:solidFill>
            <a:srgbClr val="990000"/>
          </a:solidFill>
          <a:latin typeface="Arial" panose="020B0604020202020204" pitchFamily="34" charset="0"/>
          <a:ea typeface="黑体" panose="02010609060101010101" pitchFamily="49" charset="-122"/>
          <a:cs typeface="Arial" panose="020B0604020202020204" pitchFamily="34" charset="0"/>
        </a:defRPr>
      </a:lvl1pPr>
      <a:lvl2pPr algn="l" rtl="0" eaLnBrk="0" fontAlgn="base" hangingPunct="0">
        <a:spcBef>
          <a:spcPct val="0"/>
        </a:spcBef>
        <a:spcAft>
          <a:spcPct val="0"/>
        </a:spcAft>
        <a:defRPr sz="3700"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3700"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3700"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3700"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544195" algn="l" rtl="0" eaLnBrk="1" fontAlgn="base" hangingPunct="1">
        <a:spcBef>
          <a:spcPct val="0"/>
        </a:spcBef>
        <a:spcAft>
          <a:spcPct val="0"/>
        </a:spcAft>
        <a:defRPr sz="3700" b="1">
          <a:solidFill>
            <a:srgbClr val="990000"/>
          </a:solidFill>
          <a:latin typeface="FrutigerNext LT Medium" pitchFamily="34" charset="0"/>
          <a:ea typeface="华文细黑" panose="02010600040101010101" charset="-122"/>
          <a:cs typeface="宋体" panose="02010600030101010101" pitchFamily="2" charset="-122"/>
        </a:defRPr>
      </a:lvl6pPr>
      <a:lvl7pPr marL="1087755" algn="l" rtl="0" eaLnBrk="1" fontAlgn="base" hangingPunct="1">
        <a:spcBef>
          <a:spcPct val="0"/>
        </a:spcBef>
        <a:spcAft>
          <a:spcPct val="0"/>
        </a:spcAft>
        <a:defRPr sz="3700" b="1">
          <a:solidFill>
            <a:srgbClr val="990000"/>
          </a:solidFill>
          <a:latin typeface="FrutigerNext LT Medium" pitchFamily="34" charset="0"/>
          <a:ea typeface="华文细黑" panose="02010600040101010101" charset="-122"/>
          <a:cs typeface="宋体" panose="02010600030101010101" pitchFamily="2" charset="-122"/>
        </a:defRPr>
      </a:lvl7pPr>
      <a:lvl8pPr marL="1631950" algn="l" rtl="0" eaLnBrk="1" fontAlgn="base" hangingPunct="1">
        <a:spcBef>
          <a:spcPct val="0"/>
        </a:spcBef>
        <a:spcAft>
          <a:spcPct val="0"/>
        </a:spcAft>
        <a:defRPr sz="3700" b="1">
          <a:solidFill>
            <a:srgbClr val="990000"/>
          </a:solidFill>
          <a:latin typeface="FrutigerNext LT Medium" pitchFamily="34" charset="0"/>
          <a:ea typeface="华文细黑" panose="02010600040101010101" charset="-122"/>
          <a:cs typeface="宋体" panose="02010600030101010101" pitchFamily="2" charset="-122"/>
        </a:defRPr>
      </a:lvl8pPr>
      <a:lvl9pPr marL="2175510" algn="l" rtl="0" eaLnBrk="1" fontAlgn="base" hangingPunct="1">
        <a:spcBef>
          <a:spcPct val="0"/>
        </a:spcBef>
        <a:spcAft>
          <a:spcPct val="0"/>
        </a:spcAft>
        <a:defRPr sz="3700" b="1">
          <a:solidFill>
            <a:srgbClr val="990000"/>
          </a:solidFill>
          <a:latin typeface="FrutigerNext LT Medium" pitchFamily="34" charset="0"/>
          <a:ea typeface="华文细黑" panose="02010600040101010101" charset="-122"/>
          <a:cs typeface="宋体" panose="02010600030101010101" pitchFamily="2" charset="-122"/>
        </a:defRPr>
      </a:lvl9pPr>
    </p:titleStyle>
    <p:bodyStyle>
      <a:lvl1pPr marL="303530" indent="-303530"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a:solidFill>
            <a:schemeClr val="tx1"/>
          </a:solidFill>
          <a:latin typeface="+mn-lt"/>
          <a:ea typeface="黑体" panose="02010609060101010101" pitchFamily="49" charset="-122"/>
          <a:cs typeface="+mn-cs"/>
        </a:defRPr>
      </a:lvl1pPr>
      <a:lvl2pPr marL="658495" indent="-25082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016000" indent="-200025" algn="l" rtl="0" eaLnBrk="0" fontAlgn="base" hangingPunct="0">
        <a:lnSpc>
          <a:spcPct val="140000"/>
        </a:lnSpc>
        <a:spcBef>
          <a:spcPct val="0"/>
        </a:spcBef>
        <a:spcAft>
          <a:spcPct val="0"/>
        </a:spcAft>
        <a:buSzPct val="50000"/>
        <a:buFont typeface="Wingdings" panose="05000000000000000000" pitchFamily="2" charset="2"/>
        <a:buChar char="n"/>
        <a:defRPr sz="1500">
          <a:solidFill>
            <a:schemeClr val="tx1"/>
          </a:solidFill>
          <a:latin typeface="+mn-lt"/>
          <a:ea typeface="+mn-ea"/>
          <a:cs typeface="+mn-cs"/>
        </a:defRPr>
      </a:lvl3pPr>
      <a:lvl4pPr marL="1424305" indent="-200025" algn="l" rtl="0" eaLnBrk="0" fontAlgn="base" hangingPunct="0">
        <a:lnSpc>
          <a:spcPct val="140000"/>
        </a:lnSpc>
        <a:spcBef>
          <a:spcPct val="0"/>
        </a:spcBef>
        <a:spcAft>
          <a:spcPct val="0"/>
        </a:spcAft>
        <a:buChar char="–"/>
        <a:defRPr sz="1200">
          <a:solidFill>
            <a:schemeClr val="tx1"/>
          </a:solidFill>
          <a:latin typeface="+mn-lt"/>
          <a:ea typeface="+mn-ea"/>
          <a:cs typeface="+mn-cs"/>
        </a:defRPr>
      </a:lvl4pPr>
      <a:lvl5pPr marL="1833880" indent="-200025" algn="l" rtl="0" eaLnBrk="0" fontAlgn="base" hangingPunct="0">
        <a:lnSpc>
          <a:spcPct val="140000"/>
        </a:lnSpc>
        <a:spcBef>
          <a:spcPct val="0"/>
        </a:spcBef>
        <a:spcAft>
          <a:spcPct val="0"/>
        </a:spcAft>
        <a:buFont typeface="Arial" panose="020B0604020202020204" pitchFamily="34" charset="0"/>
        <a:buChar char="~"/>
        <a:defRPr sz="1125">
          <a:solidFill>
            <a:schemeClr val="tx1"/>
          </a:solidFill>
          <a:latin typeface="+mn-lt"/>
          <a:ea typeface="+mn-ea"/>
          <a:cs typeface="+mn-cs"/>
        </a:defRPr>
      </a:lvl5pPr>
      <a:lvl6pPr marL="2243455" indent="-203835" algn="l" rtl="0" eaLnBrk="1" fontAlgn="base" hangingPunct="1">
        <a:spcBef>
          <a:spcPct val="15000"/>
        </a:spcBef>
        <a:spcAft>
          <a:spcPct val="0"/>
        </a:spcAft>
        <a:buFont typeface="Arial" panose="020B0604020202020204" pitchFamily="34" charset="0"/>
        <a:buChar char="~"/>
        <a:defRPr sz="1500">
          <a:solidFill>
            <a:schemeClr val="tx1"/>
          </a:solidFill>
          <a:latin typeface="+mn-lt"/>
          <a:ea typeface="+mn-ea"/>
          <a:cs typeface="+mn-cs"/>
        </a:defRPr>
      </a:lvl6pPr>
      <a:lvl7pPr marL="2651760" indent="-203835" algn="l" rtl="0" eaLnBrk="1" fontAlgn="base" hangingPunct="1">
        <a:spcBef>
          <a:spcPct val="15000"/>
        </a:spcBef>
        <a:spcAft>
          <a:spcPct val="0"/>
        </a:spcAft>
        <a:buFont typeface="Arial" panose="020B0604020202020204" pitchFamily="34" charset="0"/>
        <a:buChar char="~"/>
        <a:defRPr sz="1500">
          <a:solidFill>
            <a:schemeClr val="tx1"/>
          </a:solidFill>
          <a:latin typeface="+mn-lt"/>
          <a:ea typeface="+mn-ea"/>
          <a:cs typeface="+mn-cs"/>
        </a:defRPr>
      </a:lvl7pPr>
      <a:lvl8pPr marL="3059430" indent="-203835" algn="l" rtl="0" eaLnBrk="1" fontAlgn="base" hangingPunct="1">
        <a:spcBef>
          <a:spcPct val="15000"/>
        </a:spcBef>
        <a:spcAft>
          <a:spcPct val="0"/>
        </a:spcAft>
        <a:buFont typeface="Arial" panose="020B0604020202020204" pitchFamily="34" charset="0"/>
        <a:buChar char="~"/>
        <a:defRPr sz="1500">
          <a:solidFill>
            <a:schemeClr val="tx1"/>
          </a:solidFill>
          <a:latin typeface="+mn-lt"/>
          <a:ea typeface="+mn-ea"/>
          <a:cs typeface="+mn-cs"/>
        </a:defRPr>
      </a:lvl8pPr>
      <a:lvl9pPr marL="3467735" indent="-203835" algn="l" rtl="0" eaLnBrk="1" fontAlgn="base" hangingPunct="1">
        <a:spcBef>
          <a:spcPct val="15000"/>
        </a:spcBef>
        <a:spcAft>
          <a:spcPct val="0"/>
        </a:spcAft>
        <a:buFont typeface="Arial" panose="020B0604020202020204" pitchFamily="34" charset="0"/>
        <a:buChar char="~"/>
        <a:defRPr sz="1500">
          <a:solidFill>
            <a:schemeClr val="tx1"/>
          </a:solidFill>
          <a:latin typeface="+mn-lt"/>
          <a:ea typeface="+mn-ea"/>
          <a:cs typeface="+mn-cs"/>
        </a:defRPr>
      </a:lvl9pPr>
    </p:bodyStyle>
    <p:otherStyle>
      <a:defPPr>
        <a:defRPr lang="zh-CN"/>
      </a:defPPr>
      <a:lvl1pPr marL="0" algn="l" defTabSz="815975" rtl="0" eaLnBrk="1" latinLnBrk="0" hangingPunct="1">
        <a:defRPr sz="1575" kern="1200">
          <a:solidFill>
            <a:schemeClr val="tx1"/>
          </a:solidFill>
          <a:latin typeface="+mn-lt"/>
          <a:ea typeface="+mn-ea"/>
          <a:cs typeface="+mn-cs"/>
        </a:defRPr>
      </a:lvl1pPr>
      <a:lvl2pPr marL="408305" algn="l" defTabSz="815975" rtl="0" eaLnBrk="1" latinLnBrk="0" hangingPunct="1">
        <a:defRPr sz="1575" kern="1200">
          <a:solidFill>
            <a:schemeClr val="tx1"/>
          </a:solidFill>
          <a:latin typeface="+mn-lt"/>
          <a:ea typeface="+mn-ea"/>
          <a:cs typeface="+mn-cs"/>
        </a:defRPr>
      </a:lvl2pPr>
      <a:lvl3pPr marL="815975" algn="l" defTabSz="815975" rtl="0" eaLnBrk="1" latinLnBrk="0" hangingPunct="1">
        <a:defRPr sz="1575" kern="1200">
          <a:solidFill>
            <a:schemeClr val="tx1"/>
          </a:solidFill>
          <a:latin typeface="+mn-lt"/>
          <a:ea typeface="+mn-ea"/>
          <a:cs typeface="+mn-cs"/>
        </a:defRPr>
      </a:lvl3pPr>
      <a:lvl4pPr marL="1224280" algn="l" defTabSz="815975" rtl="0" eaLnBrk="1" latinLnBrk="0" hangingPunct="1">
        <a:defRPr sz="1575" kern="1200">
          <a:solidFill>
            <a:schemeClr val="tx1"/>
          </a:solidFill>
          <a:latin typeface="+mn-lt"/>
          <a:ea typeface="+mn-ea"/>
          <a:cs typeface="+mn-cs"/>
        </a:defRPr>
      </a:lvl4pPr>
      <a:lvl5pPr marL="1631950" algn="l" defTabSz="815975" rtl="0" eaLnBrk="1" latinLnBrk="0" hangingPunct="1">
        <a:defRPr sz="1575" kern="1200">
          <a:solidFill>
            <a:schemeClr val="tx1"/>
          </a:solidFill>
          <a:latin typeface="+mn-lt"/>
          <a:ea typeface="+mn-ea"/>
          <a:cs typeface="+mn-cs"/>
        </a:defRPr>
      </a:lvl5pPr>
      <a:lvl6pPr marL="2039620" algn="l" defTabSz="815975" rtl="0" eaLnBrk="1" latinLnBrk="0" hangingPunct="1">
        <a:defRPr sz="1575" kern="1200">
          <a:solidFill>
            <a:schemeClr val="tx1"/>
          </a:solidFill>
          <a:latin typeface="+mn-lt"/>
          <a:ea typeface="+mn-ea"/>
          <a:cs typeface="+mn-cs"/>
        </a:defRPr>
      </a:lvl6pPr>
      <a:lvl7pPr marL="2447290" algn="l" defTabSz="815975" rtl="0" eaLnBrk="1" latinLnBrk="0" hangingPunct="1">
        <a:defRPr sz="1575" kern="1200">
          <a:solidFill>
            <a:schemeClr val="tx1"/>
          </a:solidFill>
          <a:latin typeface="+mn-lt"/>
          <a:ea typeface="+mn-ea"/>
          <a:cs typeface="+mn-cs"/>
        </a:defRPr>
      </a:lvl7pPr>
      <a:lvl8pPr marL="2855595" algn="l" defTabSz="815975" rtl="0" eaLnBrk="1" latinLnBrk="0" hangingPunct="1">
        <a:defRPr sz="1575" kern="1200">
          <a:solidFill>
            <a:schemeClr val="tx1"/>
          </a:solidFill>
          <a:latin typeface="+mn-lt"/>
          <a:ea typeface="+mn-ea"/>
          <a:cs typeface="+mn-cs"/>
        </a:defRPr>
      </a:lvl8pPr>
      <a:lvl9pPr marL="3263265" algn="l" defTabSz="815975" rtl="0" eaLnBrk="1" latinLnBrk="0" hangingPunct="1">
        <a:defRPr sz="157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190" y="596"/>
            <a:ext cx="9144000" cy="5143500"/>
          </a:xfrm>
          <a:prstGeom prst="rect">
            <a:avLst/>
          </a:prstGeom>
        </p:spPr>
      </p:pic>
      <p:sp>
        <p:nvSpPr>
          <p:cNvPr id="2" name="标题占位符 1"/>
          <p:cNvSpPr>
            <a:spLocks noGrp="1"/>
          </p:cNvSpPr>
          <p:nvPr>
            <p:ph type="title"/>
          </p:nvPr>
        </p:nvSpPr>
        <p:spPr>
          <a:xfrm>
            <a:off x="386954" y="195263"/>
            <a:ext cx="8370093" cy="404812"/>
          </a:xfrm>
          <a:prstGeom prst="rect">
            <a:avLst/>
          </a:prstGeom>
        </p:spPr>
        <p:txBody>
          <a:bodyPr vert="horz" wrap="none" lIns="0" tIns="0" rIns="0" bIns="0" rtlCol="0" anchor="ctr">
            <a:no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386954" y="681038"/>
            <a:ext cx="8370093" cy="4050506"/>
          </a:xfrm>
          <a:prstGeom prst="rect">
            <a:avLst/>
          </a:prstGeom>
        </p:spPr>
        <p:txBody>
          <a:bodyPr vert="horz" lIns="0" tIns="0" rIns="0" bIns="0" rtlCol="0">
            <a:no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8" name="Rectangle 86"/>
          <p:cNvSpPr>
            <a:spLocks noChangeArrowheads="1"/>
          </p:cNvSpPr>
          <p:nvPr userDrawn="1"/>
        </p:nvSpPr>
        <p:spPr bwMode="auto">
          <a:xfrm>
            <a:off x="8881692" y="4762829"/>
            <a:ext cx="246209" cy="319622"/>
          </a:xfrm>
          <a:prstGeom prst="rect">
            <a:avLst/>
          </a:prstGeom>
          <a:noFill/>
          <a:ln w="9525">
            <a:noFill/>
            <a:miter lim="800000"/>
          </a:ln>
          <a:effectLst/>
        </p:spPr>
        <p:txBody>
          <a:bodyPr lIns="0" tIns="0" rIns="0" bIns="0"/>
          <a:lstStyle/>
          <a:p>
            <a:pPr defTabSz="988060" eaLnBrk="0" hangingPunct="0">
              <a:lnSpc>
                <a:spcPct val="85000"/>
              </a:lnSpc>
              <a:buClrTx/>
              <a:buFontTx/>
              <a:buNone/>
            </a:pPr>
            <a:endParaRPr lang="de-DE" sz="975" b="0" dirty="0">
              <a:solidFill>
                <a:schemeClr val="tx1"/>
              </a:solidFill>
              <a:latin typeface="FrutigerNext LT Light" pitchFamily="34" charset="0"/>
              <a:ea typeface="MS PGothic" panose="020B0600070205080204" pitchFamily="34" charset="-128"/>
            </a:endParaRPr>
          </a:p>
          <a:p>
            <a:pPr defTabSz="988060" eaLnBrk="0" hangingPunct="0">
              <a:lnSpc>
                <a:spcPct val="85000"/>
              </a:lnSpc>
              <a:buClrTx/>
              <a:buFontTx/>
              <a:buNone/>
            </a:pPr>
            <a:fld id="{E68EC476-442B-4BB7-9603-F1440C241F3D}" type="slidenum">
              <a:rPr lang="de-DE" sz="675" b="0" smtClean="0">
                <a:solidFill>
                  <a:schemeClr val="bg1">
                    <a:lumMod val="50000"/>
                  </a:schemeClr>
                </a:solidFill>
                <a:latin typeface="Arial" panose="020B0604020202020204" pitchFamily="34" charset="0"/>
                <a:ea typeface="MS PGothic" panose="020B0600070205080204" pitchFamily="34" charset="-128"/>
                <a:cs typeface="Arial" panose="020B0604020202020204" pitchFamily="34" charset="0"/>
              </a:rPr>
              <a:t>‹#›</a:t>
            </a:fld>
            <a:endParaRPr lang="en-GB" sz="675" b="0" dirty="0">
              <a:solidFill>
                <a:schemeClr val="bg1">
                  <a:lumMod val="50000"/>
                </a:schemeClr>
              </a:solidFill>
              <a:latin typeface="Arial" panose="020B0604020202020204" pitchFamily="34" charset="0"/>
              <a:ea typeface="MS PGothic" panose="020B0600070205080204" pitchFamily="34" charset="-128"/>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Lst>
  <p:timing>
    <p:tnLst>
      <p:par>
        <p:cTn id="1" dur="indefinite" restart="never" nodeType="tmRoot"/>
      </p:par>
    </p:tnLst>
  </p:timing>
  <p:txStyles>
    <p:titleStyle>
      <a:lvl1pPr algn="l" defTabSz="685800" rtl="0" eaLnBrk="1" latinLnBrk="0" hangingPunct="1">
        <a:lnSpc>
          <a:spcPct val="90000"/>
        </a:lnSpc>
        <a:spcBef>
          <a:spcPct val="0"/>
        </a:spcBef>
        <a:buNone/>
        <a:defRPr sz="2100" kern="1200">
          <a:solidFill>
            <a:schemeClr val="tx2"/>
          </a:solidFill>
          <a:latin typeface="+mj-lt"/>
          <a:ea typeface="+mj-ea"/>
          <a:cs typeface="+mj-cs"/>
        </a:defRPr>
      </a:lvl1pPr>
    </p:titleStyle>
    <p:bodyStyle>
      <a:lvl1pPr marL="161925" indent="-161925" algn="l" defTabSz="685800" rtl="0" eaLnBrk="1" latinLnBrk="0" hangingPunct="1">
        <a:lnSpc>
          <a:spcPct val="140000"/>
        </a:lnSpc>
        <a:spcBef>
          <a:spcPts val="0"/>
        </a:spcBef>
        <a:spcAft>
          <a:spcPts val="400"/>
        </a:spcAft>
        <a:buClr>
          <a:schemeClr val="tx1">
            <a:lumMod val="50000"/>
            <a:lumOff val="50000"/>
          </a:schemeClr>
        </a:buClr>
        <a:buSzPct val="60000"/>
        <a:buFont typeface="Wingdings" panose="05000000000000000000" pitchFamily="2" charset="2"/>
        <a:buChar char="n"/>
        <a:defRPr sz="1350" kern="1200">
          <a:solidFill>
            <a:schemeClr val="tx1">
              <a:lumMod val="75000"/>
              <a:lumOff val="25000"/>
            </a:schemeClr>
          </a:solidFill>
          <a:latin typeface="+mn-lt"/>
          <a:ea typeface="+mn-ea"/>
          <a:cs typeface="+mn-cs"/>
        </a:defRPr>
      </a:lvl1pPr>
      <a:lvl2pPr marL="297180" indent="-134620" algn="l" defTabSz="685800" rtl="0" eaLnBrk="1" latinLnBrk="0" hangingPunct="1">
        <a:lnSpc>
          <a:spcPct val="140000"/>
        </a:lnSpc>
        <a:spcBef>
          <a:spcPts val="0"/>
        </a:spcBef>
        <a:spcAft>
          <a:spcPts val="400"/>
        </a:spcAft>
        <a:buClr>
          <a:schemeClr val="tx1">
            <a:lumMod val="50000"/>
            <a:lumOff val="50000"/>
          </a:schemeClr>
        </a:buClr>
        <a:buFont typeface="微软雅黑" panose="020B0503020204020204" pitchFamily="34" charset="-122"/>
        <a:buChar char="›"/>
        <a:defRPr sz="1200" kern="1200">
          <a:solidFill>
            <a:schemeClr val="tx1">
              <a:lumMod val="75000"/>
              <a:lumOff val="25000"/>
            </a:schemeClr>
          </a:solidFill>
          <a:latin typeface="+mn-lt"/>
          <a:ea typeface="+mn-ea"/>
          <a:cs typeface="+mn-cs"/>
        </a:defRPr>
      </a:lvl2pPr>
      <a:lvl3pPr marL="431165" indent="-135890" algn="l" defTabSz="685800" rtl="0" eaLnBrk="1" latinLnBrk="0" hangingPunct="1">
        <a:lnSpc>
          <a:spcPct val="140000"/>
        </a:lnSpc>
        <a:spcBef>
          <a:spcPts val="0"/>
        </a:spcBef>
        <a:spcAft>
          <a:spcPts val="400"/>
        </a:spcAft>
        <a:buClr>
          <a:schemeClr val="tx1">
            <a:lumMod val="50000"/>
            <a:lumOff val="50000"/>
          </a:schemeClr>
        </a:buClr>
        <a:buFont typeface="FrutigerNext LT Regular" panose="020B0803040504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130000"/>
        </a:lnSpc>
        <a:spcBef>
          <a:spcPts val="375"/>
        </a:spcBef>
        <a:spcAft>
          <a:spcPts val="300"/>
        </a:spcAft>
        <a:buFont typeface="Wingdings" panose="05000000000000000000" pitchFamily="2" charset="2"/>
        <a:buChar char="n"/>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130000"/>
        </a:lnSpc>
        <a:spcBef>
          <a:spcPts val="375"/>
        </a:spcBef>
        <a:spcAft>
          <a:spcPts val="300"/>
        </a:spcAft>
        <a:buFont typeface="Wingdings" panose="05000000000000000000" pitchFamily="2" charset="2"/>
        <a:buChar char="n"/>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5.xml"/><Relationship Id="rId1" Type="http://schemas.openxmlformats.org/officeDocument/2006/relationships/vmlDrawing" Target="../drawings/vmlDrawing5.vml"/><Relationship Id="rId5" Type="http://schemas.openxmlformats.org/officeDocument/2006/relationships/image" Target="../media/image43.w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4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4.png"/><Relationship Id="rId5" Type="http://schemas.openxmlformats.org/officeDocument/2006/relationships/image" Target="../media/image23.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5.xml"/><Relationship Id="rId1" Type="http://schemas.openxmlformats.org/officeDocument/2006/relationships/vmlDrawing" Target="../drawings/vmlDrawing4.v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323215" y="1419860"/>
            <a:ext cx="5767705" cy="575945"/>
          </a:xfrm>
          <a:prstGeom prst="rect">
            <a:avLst/>
          </a:prstGeom>
        </p:spPr>
        <p:txBody>
          <a:bodyPr>
            <a:noAutofit/>
          </a:bodyPr>
          <a:lstStyle>
            <a:defPPr>
              <a:defRPr lang="zh-CN"/>
            </a:defPPr>
            <a:lvl1pPr lvl="0" defTabSz="450215">
              <a:spcBef>
                <a:spcPct val="0"/>
              </a:spcBef>
              <a:defRPr kumimoji="1" sz="1800" b="1">
                <a:gradFill>
                  <a:gsLst>
                    <a:gs pos="49000">
                      <a:schemeClr val="bg1"/>
                    </a:gs>
                    <a:gs pos="100000">
                      <a:schemeClr val="bg1">
                        <a:lumMod val="65000"/>
                      </a:schemeClr>
                    </a:gs>
                  </a:gsLst>
                  <a:lin ang="5400000" scaled="1"/>
                </a:gra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defRPr>
            </a:lvl1pPr>
          </a:lstStyle>
          <a:p>
            <a:r>
              <a:rPr lang="en-US" altLang="zh-CN" sz="2800" dirty="0" smtClean="0"/>
              <a:t>Day 7  </a:t>
            </a:r>
          </a:p>
          <a:p>
            <a:endParaRPr lang="en-US" altLang="zh-CN" sz="2800" dirty="0"/>
          </a:p>
          <a:p>
            <a:r>
              <a:rPr lang="zh-CN" altLang="en-US" sz="2800" dirty="0" smtClean="0"/>
              <a:t>企业</a:t>
            </a:r>
            <a:r>
              <a:rPr lang="zh-CN" altLang="en-US" sz="2800" dirty="0"/>
              <a:t>级区块链应用场景分享</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844" y="171008"/>
            <a:ext cx="7580532" cy="651272"/>
          </a:xfrm>
        </p:spPr>
        <p:txBody>
          <a:bodyPr>
            <a:normAutofit/>
          </a:bodyPr>
          <a:lstStyle/>
          <a:p>
            <a:r>
              <a:rPr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招商新能源光伏管理系统，能源交易信任基石</a:t>
            </a:r>
          </a:p>
        </p:txBody>
      </p:sp>
      <p:pic>
        <p:nvPicPr>
          <p:cNvPr id="3" name="图片 2"/>
          <p:cNvPicPr>
            <a:picLocks noChangeAspect="1"/>
          </p:cNvPicPr>
          <p:nvPr/>
        </p:nvPicPr>
        <p:blipFill>
          <a:blip r:embed="rId3"/>
          <a:stretch>
            <a:fillRect/>
          </a:stretch>
        </p:blipFill>
        <p:spPr>
          <a:xfrm>
            <a:off x="649605" y="1024890"/>
            <a:ext cx="7689215" cy="363029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844" y="171008"/>
            <a:ext cx="7580532" cy="651272"/>
          </a:xfrm>
        </p:spPr>
        <p:txBody>
          <a:bodyPr>
            <a:normAutofit/>
          </a:bodyPr>
          <a:lstStyle/>
          <a:p>
            <a:r>
              <a:rPr lang="zh-CN" altLang="en-US" b="1"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某互联网保险公司：依托</a:t>
            </a:r>
            <a:r>
              <a:rPr lang="en-US" altLang="zh-CN" b="1"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BCS</a:t>
            </a:r>
            <a:r>
              <a:rPr lang="zh-CN" altLang="en-US" b="1"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平台快速打造可信相互保险</a:t>
            </a:r>
            <a:endParaRPr lang="en-US"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endParaRPr>
          </a:p>
        </p:txBody>
      </p:sp>
      <p:sp>
        <p:nvSpPr>
          <p:cNvPr id="4" name="矩形 3"/>
          <p:cNvSpPr/>
          <p:nvPr/>
        </p:nvSpPr>
        <p:spPr>
          <a:xfrm>
            <a:off x="1602105" y="3250565"/>
            <a:ext cx="3051810" cy="12255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2972435" y="3689985"/>
            <a:ext cx="326390" cy="318135"/>
          </a:xfrm>
          <a:prstGeom prst="rect">
            <a:avLst/>
          </a:prstGeom>
        </p:spPr>
      </p:pic>
      <p:sp>
        <p:nvSpPr>
          <p:cNvPr id="6" name="文本框 5"/>
          <p:cNvSpPr txBox="1"/>
          <p:nvPr/>
        </p:nvSpPr>
        <p:spPr>
          <a:xfrm>
            <a:off x="2840990" y="3949065"/>
            <a:ext cx="589280" cy="213995"/>
          </a:xfrm>
          <a:prstGeom prst="rect">
            <a:avLst/>
          </a:prstGeom>
          <a:noFill/>
        </p:spPr>
        <p:txBody>
          <a:bodyPr wrap="none" rtlCol="0">
            <a:spAutoFit/>
          </a:bodyPr>
          <a:lstStyle/>
          <a:p>
            <a:r>
              <a:rPr lang="zh-CN" altLang="zh-CN" sz="800">
                <a:latin typeface="微软雅黑" panose="020B0503020204020204" pitchFamily="34" charset="-122"/>
                <a:ea typeface="微软雅黑" panose="020B0503020204020204" pitchFamily="34" charset="-122"/>
              </a:rPr>
              <a:t>排序服务</a:t>
            </a:r>
          </a:p>
        </p:txBody>
      </p:sp>
      <p:sp>
        <p:nvSpPr>
          <p:cNvPr id="7" name="矩形 6"/>
          <p:cNvSpPr/>
          <p:nvPr/>
        </p:nvSpPr>
        <p:spPr>
          <a:xfrm>
            <a:off x="2057400" y="3475990"/>
            <a:ext cx="619760" cy="33147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81" name="组合 80"/>
          <p:cNvGrpSpPr/>
          <p:nvPr/>
        </p:nvGrpSpPr>
        <p:grpSpPr>
          <a:xfrm>
            <a:off x="2057400" y="3481070"/>
            <a:ext cx="619760" cy="358140"/>
            <a:chOff x="2676" y="4796"/>
            <a:chExt cx="976" cy="564"/>
          </a:xfrm>
        </p:grpSpPr>
        <p:sp>
          <p:nvSpPr>
            <p:cNvPr id="78" name="文本框 77"/>
            <p:cNvSpPr txBox="1"/>
            <p:nvPr/>
          </p:nvSpPr>
          <p:spPr>
            <a:xfrm>
              <a:off x="2676" y="5023"/>
              <a:ext cx="928" cy="337"/>
            </a:xfrm>
            <a:prstGeom prst="rect">
              <a:avLst/>
            </a:prstGeom>
            <a:noFill/>
          </p:spPr>
          <p:txBody>
            <a:bodyPr wrap="none" rtlCol="0">
              <a:spAutoFit/>
            </a:bodyPr>
            <a:lstStyle/>
            <a:p>
              <a:r>
                <a:rPr lang="zh-CN" altLang="en-US" sz="800">
                  <a:latin typeface="微软雅黑" panose="020B0503020204020204" pitchFamily="34" charset="-122"/>
                  <a:ea typeface="微软雅黑" panose="020B0503020204020204" pitchFamily="34" charset="-122"/>
                </a:rPr>
                <a:t>公估组织</a:t>
              </a:r>
            </a:p>
          </p:txBody>
        </p:sp>
        <p:sp>
          <p:nvSpPr>
            <p:cNvPr id="79" name="矩形 78"/>
            <p:cNvSpPr/>
            <p:nvPr/>
          </p:nvSpPr>
          <p:spPr>
            <a:xfrm>
              <a:off x="2676" y="4796"/>
              <a:ext cx="976" cy="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pitchFamily="34" charset="-122"/>
                  <a:ea typeface="微软雅黑" panose="020B0503020204020204" pitchFamily="34" charset="-122"/>
                </a:rPr>
                <a:t>公估</a:t>
              </a:r>
              <a:r>
                <a:rPr lang="en-US" altLang="zh-CN" sz="800">
                  <a:latin typeface="微软雅黑" panose="020B0503020204020204" pitchFamily="34" charset="-122"/>
                  <a:ea typeface="微软雅黑" panose="020B0503020204020204" pitchFamily="34" charset="-122"/>
                </a:rPr>
                <a:t>Peer</a:t>
              </a:r>
            </a:p>
          </p:txBody>
        </p:sp>
      </p:grpSp>
      <p:sp>
        <p:nvSpPr>
          <p:cNvPr id="87" name="矩形 86"/>
          <p:cNvSpPr/>
          <p:nvPr/>
        </p:nvSpPr>
        <p:spPr>
          <a:xfrm>
            <a:off x="3592195" y="3475990"/>
            <a:ext cx="619760" cy="33147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88" name="组合 87"/>
          <p:cNvGrpSpPr/>
          <p:nvPr/>
        </p:nvGrpSpPr>
        <p:grpSpPr>
          <a:xfrm>
            <a:off x="3592195" y="3481070"/>
            <a:ext cx="619760" cy="358140"/>
            <a:chOff x="2676" y="4796"/>
            <a:chExt cx="976" cy="564"/>
          </a:xfrm>
        </p:grpSpPr>
        <p:sp>
          <p:nvSpPr>
            <p:cNvPr id="89" name="文本框 88"/>
            <p:cNvSpPr txBox="1"/>
            <p:nvPr/>
          </p:nvSpPr>
          <p:spPr>
            <a:xfrm>
              <a:off x="2676" y="5023"/>
              <a:ext cx="928" cy="337"/>
            </a:xfrm>
            <a:prstGeom prst="rect">
              <a:avLst/>
            </a:prstGeom>
            <a:noFill/>
          </p:spPr>
          <p:txBody>
            <a:bodyPr wrap="none" rtlCol="0">
              <a:spAutoFit/>
            </a:bodyPr>
            <a:lstStyle/>
            <a:p>
              <a:r>
                <a:rPr lang="zh-CN" altLang="en-US" sz="800">
                  <a:latin typeface="微软雅黑" panose="020B0503020204020204" pitchFamily="34" charset="-122"/>
                  <a:ea typeface="微软雅黑" panose="020B0503020204020204" pitchFamily="34" charset="-122"/>
                </a:rPr>
                <a:t>保险平台</a:t>
              </a:r>
            </a:p>
          </p:txBody>
        </p:sp>
        <p:sp>
          <p:nvSpPr>
            <p:cNvPr id="90" name="矩形 89"/>
            <p:cNvSpPr/>
            <p:nvPr/>
          </p:nvSpPr>
          <p:spPr>
            <a:xfrm>
              <a:off x="2676" y="4796"/>
              <a:ext cx="976" cy="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pitchFamily="34" charset="-122"/>
                  <a:ea typeface="微软雅黑" panose="020B0503020204020204" pitchFamily="34" charset="-122"/>
                </a:rPr>
                <a:t>保险</a:t>
              </a:r>
              <a:r>
                <a:rPr lang="en-US" altLang="zh-CN" sz="800">
                  <a:latin typeface="微软雅黑" panose="020B0503020204020204" pitchFamily="34" charset="-122"/>
                  <a:ea typeface="微软雅黑" panose="020B0503020204020204" pitchFamily="34" charset="-122"/>
                </a:rPr>
                <a:t>Peer</a:t>
              </a:r>
            </a:p>
          </p:txBody>
        </p:sp>
      </p:grpSp>
      <p:sp>
        <p:nvSpPr>
          <p:cNvPr id="91" name="矩形 90"/>
          <p:cNvSpPr/>
          <p:nvPr/>
        </p:nvSpPr>
        <p:spPr>
          <a:xfrm>
            <a:off x="3592195" y="3943985"/>
            <a:ext cx="619760" cy="33147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92" name="组合 91"/>
          <p:cNvGrpSpPr/>
          <p:nvPr/>
        </p:nvGrpSpPr>
        <p:grpSpPr>
          <a:xfrm>
            <a:off x="3592195" y="3949065"/>
            <a:ext cx="619760" cy="358140"/>
            <a:chOff x="2676" y="4796"/>
            <a:chExt cx="976" cy="564"/>
          </a:xfrm>
        </p:grpSpPr>
        <p:sp>
          <p:nvSpPr>
            <p:cNvPr id="93" name="文本框 92"/>
            <p:cNvSpPr txBox="1"/>
            <p:nvPr/>
          </p:nvSpPr>
          <p:spPr>
            <a:xfrm>
              <a:off x="2676" y="5023"/>
              <a:ext cx="928" cy="337"/>
            </a:xfrm>
            <a:prstGeom prst="rect">
              <a:avLst/>
            </a:prstGeom>
            <a:noFill/>
          </p:spPr>
          <p:txBody>
            <a:bodyPr wrap="none" rtlCol="0">
              <a:spAutoFit/>
            </a:bodyPr>
            <a:lstStyle/>
            <a:p>
              <a:r>
                <a:rPr lang="zh-CN" altLang="en-US" sz="800">
                  <a:latin typeface="微软雅黑" panose="020B0503020204020204" pitchFamily="34" charset="-122"/>
                  <a:ea typeface="微软雅黑" panose="020B0503020204020204" pitchFamily="34" charset="-122"/>
                </a:rPr>
                <a:t>成员代表</a:t>
              </a:r>
            </a:p>
          </p:txBody>
        </p:sp>
        <p:sp>
          <p:nvSpPr>
            <p:cNvPr id="94" name="矩形 93"/>
            <p:cNvSpPr/>
            <p:nvPr/>
          </p:nvSpPr>
          <p:spPr>
            <a:xfrm>
              <a:off x="2676" y="4796"/>
              <a:ext cx="976" cy="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pitchFamily="34" charset="-122"/>
                  <a:ea typeface="微软雅黑" panose="020B0503020204020204" pitchFamily="34" charset="-122"/>
                </a:rPr>
                <a:t>会员</a:t>
              </a:r>
              <a:r>
                <a:rPr lang="en-US" altLang="zh-CN" sz="800">
                  <a:latin typeface="微软雅黑" panose="020B0503020204020204" pitchFamily="34" charset="-122"/>
                  <a:ea typeface="微软雅黑" panose="020B0503020204020204" pitchFamily="34" charset="-122"/>
                </a:rPr>
                <a:t>Peer</a:t>
              </a:r>
            </a:p>
          </p:txBody>
        </p:sp>
      </p:grpSp>
      <p:sp>
        <p:nvSpPr>
          <p:cNvPr id="95" name="矩形 94"/>
          <p:cNvSpPr/>
          <p:nvPr/>
        </p:nvSpPr>
        <p:spPr>
          <a:xfrm>
            <a:off x="2057400" y="3943985"/>
            <a:ext cx="619760" cy="33147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96" name="组合 95"/>
          <p:cNvGrpSpPr/>
          <p:nvPr/>
        </p:nvGrpSpPr>
        <p:grpSpPr>
          <a:xfrm>
            <a:off x="2057400" y="3949065"/>
            <a:ext cx="619760" cy="358140"/>
            <a:chOff x="2676" y="4796"/>
            <a:chExt cx="976" cy="564"/>
          </a:xfrm>
        </p:grpSpPr>
        <p:sp>
          <p:nvSpPr>
            <p:cNvPr id="97" name="文本框 96"/>
            <p:cNvSpPr txBox="1"/>
            <p:nvPr/>
          </p:nvSpPr>
          <p:spPr>
            <a:xfrm>
              <a:off x="2676" y="5023"/>
              <a:ext cx="928" cy="337"/>
            </a:xfrm>
            <a:prstGeom prst="rect">
              <a:avLst/>
            </a:prstGeom>
            <a:noFill/>
          </p:spPr>
          <p:txBody>
            <a:bodyPr wrap="none" rtlCol="0">
              <a:spAutoFit/>
            </a:bodyPr>
            <a:lstStyle/>
            <a:p>
              <a:r>
                <a:rPr lang="zh-CN" altLang="en-US" sz="800">
                  <a:latin typeface="微软雅黑" panose="020B0503020204020204" pitchFamily="34" charset="-122"/>
                  <a:ea typeface="微软雅黑" panose="020B0503020204020204" pitchFamily="34" charset="-122"/>
                </a:rPr>
                <a:t>资金组织</a:t>
              </a:r>
            </a:p>
          </p:txBody>
        </p:sp>
        <p:sp>
          <p:nvSpPr>
            <p:cNvPr id="98" name="矩形 97"/>
            <p:cNvSpPr/>
            <p:nvPr/>
          </p:nvSpPr>
          <p:spPr>
            <a:xfrm>
              <a:off x="2676" y="4796"/>
              <a:ext cx="976" cy="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pitchFamily="34" charset="-122"/>
                  <a:ea typeface="微软雅黑" panose="020B0503020204020204" pitchFamily="34" charset="-122"/>
                </a:rPr>
                <a:t>资金</a:t>
              </a:r>
              <a:r>
                <a:rPr lang="en-US" altLang="zh-CN" sz="800">
                  <a:latin typeface="微软雅黑" panose="020B0503020204020204" pitchFamily="34" charset="-122"/>
                  <a:ea typeface="微软雅黑" panose="020B0503020204020204" pitchFamily="34" charset="-122"/>
                </a:rPr>
                <a:t>Peer</a:t>
              </a:r>
            </a:p>
          </p:txBody>
        </p:sp>
      </p:grpSp>
      <p:cxnSp>
        <p:nvCxnSpPr>
          <p:cNvPr id="99" name="肘形连接符 98"/>
          <p:cNvCxnSpPr/>
          <p:nvPr/>
        </p:nvCxnSpPr>
        <p:spPr>
          <a:xfrm>
            <a:off x="2677160" y="3557270"/>
            <a:ext cx="458470" cy="19685"/>
          </a:xfrm>
          <a:prstGeom prst="bentConnector2">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肘形连接符 99"/>
          <p:cNvCxnSpPr>
            <a:endCxn id="5" idx="0"/>
          </p:cNvCxnSpPr>
          <p:nvPr/>
        </p:nvCxnSpPr>
        <p:spPr>
          <a:xfrm rot="10800000" flipV="1">
            <a:off x="3135630" y="3564890"/>
            <a:ext cx="455930" cy="125095"/>
          </a:xfrm>
          <a:prstGeom prst="bentConnector2">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肘形连接符 100"/>
          <p:cNvCxnSpPr>
            <a:endCxn id="6" idx="2"/>
          </p:cNvCxnSpPr>
          <p:nvPr/>
        </p:nvCxnSpPr>
        <p:spPr>
          <a:xfrm flipV="1">
            <a:off x="2646680" y="4163060"/>
            <a:ext cx="488950" cy="65405"/>
          </a:xfrm>
          <a:prstGeom prst="bentConnector2">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肘形连接符 101"/>
          <p:cNvCxnSpPr/>
          <p:nvPr/>
        </p:nvCxnSpPr>
        <p:spPr>
          <a:xfrm rot="10800000">
            <a:off x="3134995" y="4197350"/>
            <a:ext cx="456565" cy="37465"/>
          </a:xfrm>
          <a:prstGeom prst="bentConnector2">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3927475" y="4289425"/>
            <a:ext cx="754380" cy="229870"/>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区块链网络</a:t>
            </a:r>
          </a:p>
        </p:txBody>
      </p:sp>
      <p:sp>
        <p:nvSpPr>
          <p:cNvPr id="104" name="矩形 103"/>
          <p:cNvSpPr/>
          <p:nvPr/>
        </p:nvSpPr>
        <p:spPr>
          <a:xfrm>
            <a:off x="1574165" y="2565400"/>
            <a:ext cx="3051810" cy="5060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05" name="文本框 104"/>
          <p:cNvSpPr txBox="1"/>
          <p:nvPr/>
        </p:nvSpPr>
        <p:spPr>
          <a:xfrm>
            <a:off x="3871595" y="2841625"/>
            <a:ext cx="770255" cy="229870"/>
          </a:xfrm>
          <a:prstGeom prst="rect">
            <a:avLst/>
          </a:prstGeom>
          <a:noFill/>
        </p:spPr>
        <p:txBody>
          <a:bodyPr wrap="none" rtlCol="0">
            <a:spAutoFit/>
          </a:bodyPr>
          <a:lstStyle/>
          <a:p>
            <a:r>
              <a:rPr lang="en-US" altLang="zh-CN" sz="900">
                <a:latin typeface="微软雅黑" panose="020B0503020204020204" pitchFamily="34" charset="-122"/>
                <a:ea typeface="微软雅黑" panose="020B0503020204020204" pitchFamily="34" charset="-122"/>
              </a:rPr>
              <a:t>Fabric SDK</a:t>
            </a:r>
          </a:p>
        </p:txBody>
      </p:sp>
      <p:sp>
        <p:nvSpPr>
          <p:cNvPr id="106" name="矩形 105"/>
          <p:cNvSpPr/>
          <p:nvPr/>
        </p:nvSpPr>
        <p:spPr>
          <a:xfrm>
            <a:off x="1774190" y="2621280"/>
            <a:ext cx="596265" cy="215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800">
                <a:latin typeface="微软雅黑" panose="020B0503020204020204" pitchFamily="34" charset="-122"/>
                <a:ea typeface="微软雅黑" panose="020B0503020204020204" pitchFamily="34" charset="-122"/>
              </a:rPr>
              <a:t>资金组织客户端</a:t>
            </a:r>
          </a:p>
        </p:txBody>
      </p:sp>
      <p:sp>
        <p:nvSpPr>
          <p:cNvPr id="109" name="矩形 108"/>
          <p:cNvSpPr/>
          <p:nvPr/>
        </p:nvSpPr>
        <p:spPr>
          <a:xfrm>
            <a:off x="2458720" y="2625725"/>
            <a:ext cx="596265" cy="215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800">
                <a:latin typeface="微软雅黑" panose="020B0503020204020204" pitchFamily="34" charset="-122"/>
                <a:ea typeface="微软雅黑" panose="020B0503020204020204" pitchFamily="34" charset="-122"/>
              </a:rPr>
              <a:t>公估组织客户端</a:t>
            </a:r>
          </a:p>
        </p:txBody>
      </p:sp>
      <p:sp>
        <p:nvSpPr>
          <p:cNvPr id="110" name="矩形 109"/>
          <p:cNvSpPr/>
          <p:nvPr/>
        </p:nvSpPr>
        <p:spPr>
          <a:xfrm>
            <a:off x="3163570" y="2621280"/>
            <a:ext cx="596265" cy="215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800">
                <a:latin typeface="微软雅黑" panose="020B0503020204020204" pitchFamily="34" charset="-122"/>
                <a:ea typeface="微软雅黑" panose="020B0503020204020204" pitchFamily="34" charset="-122"/>
              </a:rPr>
              <a:t>保险组织客户端</a:t>
            </a:r>
          </a:p>
        </p:txBody>
      </p:sp>
      <p:sp>
        <p:nvSpPr>
          <p:cNvPr id="111" name="矩形 110"/>
          <p:cNvSpPr/>
          <p:nvPr/>
        </p:nvSpPr>
        <p:spPr>
          <a:xfrm>
            <a:off x="3832860" y="2621280"/>
            <a:ext cx="596265" cy="215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800">
                <a:latin typeface="微软雅黑" panose="020B0503020204020204" pitchFamily="34" charset="-122"/>
                <a:ea typeface="微软雅黑" panose="020B0503020204020204" pitchFamily="34" charset="-122"/>
              </a:rPr>
              <a:t>会员</a:t>
            </a:r>
          </a:p>
          <a:p>
            <a:pPr algn="ctr"/>
            <a:r>
              <a:rPr lang="zh-CN" altLang="en-US" sz="800">
                <a:latin typeface="微软雅黑" panose="020B0503020204020204" pitchFamily="34" charset="-122"/>
                <a:ea typeface="微软雅黑" panose="020B0503020204020204" pitchFamily="34" charset="-122"/>
              </a:rPr>
              <a:t>客户端</a:t>
            </a:r>
          </a:p>
        </p:txBody>
      </p:sp>
      <p:sp>
        <p:nvSpPr>
          <p:cNvPr id="112" name="矩形 111"/>
          <p:cNvSpPr/>
          <p:nvPr/>
        </p:nvSpPr>
        <p:spPr>
          <a:xfrm>
            <a:off x="1574165" y="1833880"/>
            <a:ext cx="3079750" cy="62293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14" name="矩形 113"/>
          <p:cNvSpPr/>
          <p:nvPr/>
        </p:nvSpPr>
        <p:spPr>
          <a:xfrm>
            <a:off x="1678940" y="1913255"/>
            <a:ext cx="670560" cy="2730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800">
                <a:latin typeface="微软雅黑" panose="020B0503020204020204" pitchFamily="34" charset="-122"/>
                <a:ea typeface="微软雅黑" panose="020B0503020204020204" pitchFamily="34" charset="-122"/>
              </a:rPr>
              <a:t>资金管理</a:t>
            </a:r>
            <a:r>
              <a:rPr lang="en-US" altLang="zh-CN" sz="800">
                <a:latin typeface="微软雅黑" panose="020B0503020204020204" pitchFamily="34" charset="-122"/>
                <a:ea typeface="微软雅黑" panose="020B0503020204020204" pitchFamily="34" charset="-122"/>
              </a:rPr>
              <a:t>Web/APP</a:t>
            </a:r>
          </a:p>
        </p:txBody>
      </p:sp>
      <p:sp>
        <p:nvSpPr>
          <p:cNvPr id="118" name="矩形 117"/>
          <p:cNvSpPr/>
          <p:nvPr/>
        </p:nvSpPr>
        <p:spPr>
          <a:xfrm>
            <a:off x="2416810" y="1920240"/>
            <a:ext cx="670560" cy="2730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800">
                <a:latin typeface="微软雅黑" panose="020B0503020204020204" pitchFamily="34" charset="-122"/>
                <a:ea typeface="微软雅黑" panose="020B0503020204020204" pitchFamily="34" charset="-122"/>
              </a:rPr>
              <a:t>公估机构</a:t>
            </a:r>
            <a:r>
              <a:rPr lang="en-US" altLang="zh-CN" sz="800">
                <a:latin typeface="微软雅黑" panose="020B0503020204020204" pitchFamily="34" charset="-122"/>
                <a:ea typeface="微软雅黑" panose="020B0503020204020204" pitchFamily="34" charset="-122"/>
              </a:rPr>
              <a:t>Web/APP</a:t>
            </a:r>
          </a:p>
        </p:txBody>
      </p:sp>
      <p:sp>
        <p:nvSpPr>
          <p:cNvPr id="119" name="矩形 118"/>
          <p:cNvSpPr/>
          <p:nvPr/>
        </p:nvSpPr>
        <p:spPr>
          <a:xfrm>
            <a:off x="3166110" y="1913255"/>
            <a:ext cx="670560" cy="2730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800">
                <a:latin typeface="微软雅黑" panose="020B0503020204020204" pitchFamily="34" charset="-122"/>
                <a:ea typeface="微软雅黑" panose="020B0503020204020204" pitchFamily="34" charset="-122"/>
              </a:rPr>
              <a:t>保险平台</a:t>
            </a:r>
            <a:r>
              <a:rPr lang="en-US" altLang="zh-CN" sz="800">
                <a:latin typeface="微软雅黑" panose="020B0503020204020204" pitchFamily="34" charset="-122"/>
                <a:ea typeface="微软雅黑" panose="020B0503020204020204" pitchFamily="34" charset="-122"/>
              </a:rPr>
              <a:t>Web/APP</a:t>
            </a:r>
          </a:p>
        </p:txBody>
      </p:sp>
      <p:sp>
        <p:nvSpPr>
          <p:cNvPr id="120" name="矩形 119"/>
          <p:cNvSpPr/>
          <p:nvPr/>
        </p:nvSpPr>
        <p:spPr>
          <a:xfrm>
            <a:off x="3891280" y="1913255"/>
            <a:ext cx="670560" cy="2730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800">
                <a:latin typeface="微软雅黑" panose="020B0503020204020204" pitchFamily="34" charset="-122"/>
                <a:ea typeface="微软雅黑" panose="020B0503020204020204" pitchFamily="34" charset="-122"/>
              </a:rPr>
              <a:t>会员</a:t>
            </a:r>
            <a:r>
              <a:rPr lang="en-US" altLang="zh-CN" sz="800">
                <a:latin typeface="微软雅黑" panose="020B0503020204020204" pitchFamily="34" charset="-122"/>
                <a:ea typeface="微软雅黑" panose="020B0503020204020204" pitchFamily="34" charset="-122"/>
              </a:rPr>
              <a:t>Web/APP</a:t>
            </a:r>
          </a:p>
        </p:txBody>
      </p:sp>
      <p:sp>
        <p:nvSpPr>
          <p:cNvPr id="121" name="矩形 120"/>
          <p:cNvSpPr/>
          <p:nvPr/>
        </p:nvSpPr>
        <p:spPr>
          <a:xfrm>
            <a:off x="1574165" y="956310"/>
            <a:ext cx="3079750" cy="71247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2" name="文本框 121"/>
          <p:cNvSpPr txBox="1"/>
          <p:nvPr/>
        </p:nvSpPr>
        <p:spPr>
          <a:xfrm>
            <a:off x="3985895" y="2226945"/>
            <a:ext cx="640080" cy="229870"/>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业务应用</a:t>
            </a:r>
          </a:p>
        </p:txBody>
      </p:sp>
      <p:sp>
        <p:nvSpPr>
          <p:cNvPr id="123" name="文本框 122"/>
          <p:cNvSpPr txBox="1"/>
          <p:nvPr/>
        </p:nvSpPr>
        <p:spPr>
          <a:xfrm>
            <a:off x="4128135" y="1438910"/>
            <a:ext cx="525780" cy="229870"/>
          </a:xfrm>
          <a:prstGeom prst="rect">
            <a:avLst/>
          </a:prstGeom>
          <a:noFill/>
        </p:spPr>
        <p:txBody>
          <a:bodyPr wrap="none" rtlCol="0">
            <a:spAutoFit/>
          </a:bodyPr>
          <a:lstStyle/>
          <a:p>
            <a:r>
              <a:rPr lang="zh-CN" altLang="zh-CN" sz="900">
                <a:latin typeface="微软雅黑" panose="020B0503020204020204" pitchFamily="34" charset="-122"/>
                <a:ea typeface="微软雅黑" panose="020B0503020204020204" pitchFamily="34" charset="-122"/>
              </a:rPr>
              <a:t>用户组</a:t>
            </a:r>
          </a:p>
        </p:txBody>
      </p:sp>
      <p:grpSp>
        <p:nvGrpSpPr>
          <p:cNvPr id="126" name="组合 125"/>
          <p:cNvGrpSpPr/>
          <p:nvPr/>
        </p:nvGrpSpPr>
        <p:grpSpPr>
          <a:xfrm>
            <a:off x="1707515" y="1046480"/>
            <a:ext cx="487680" cy="558165"/>
            <a:chOff x="2689" y="1648"/>
            <a:chExt cx="768" cy="879"/>
          </a:xfrm>
        </p:grpSpPr>
        <p:pic>
          <p:nvPicPr>
            <p:cNvPr id="124" name="图片 123"/>
            <p:cNvPicPr>
              <a:picLocks noChangeAspect="1"/>
            </p:cNvPicPr>
            <p:nvPr/>
          </p:nvPicPr>
          <p:blipFill>
            <a:blip r:embed="rId4"/>
            <a:stretch>
              <a:fillRect/>
            </a:stretch>
          </p:blipFill>
          <p:spPr>
            <a:xfrm>
              <a:off x="2829" y="1648"/>
              <a:ext cx="399" cy="393"/>
            </a:xfrm>
            <a:prstGeom prst="rect">
              <a:avLst/>
            </a:prstGeom>
          </p:spPr>
        </p:pic>
        <p:sp>
          <p:nvSpPr>
            <p:cNvPr id="125" name="文本框 124"/>
            <p:cNvSpPr txBox="1"/>
            <p:nvPr/>
          </p:nvSpPr>
          <p:spPr>
            <a:xfrm>
              <a:off x="2689" y="1997"/>
              <a:ext cx="768" cy="531"/>
            </a:xfrm>
            <a:prstGeom prst="rect">
              <a:avLst/>
            </a:prstGeom>
            <a:noFill/>
          </p:spPr>
          <p:txBody>
            <a:bodyPr wrap="none" rtlCol="0">
              <a:spAutoFit/>
            </a:bodyPr>
            <a:lstStyle/>
            <a:p>
              <a:r>
                <a:rPr lang="en-US" altLang="zh-CN" sz="800">
                  <a:latin typeface="微软雅黑" panose="020B0503020204020204" pitchFamily="34" charset="-122"/>
                  <a:ea typeface="微软雅黑" panose="020B0503020204020204" pitchFamily="34" charset="-122"/>
                </a:rPr>
                <a:t> </a:t>
              </a:r>
              <a:r>
                <a:rPr lang="zh-CN" altLang="en-US" sz="800">
                  <a:latin typeface="微软雅黑" panose="020B0503020204020204" pitchFamily="34" charset="-122"/>
                  <a:ea typeface="微软雅黑" panose="020B0503020204020204" pitchFamily="34" charset="-122"/>
                </a:rPr>
                <a:t>资金</a:t>
              </a:r>
            </a:p>
            <a:p>
              <a:r>
                <a:rPr lang="zh-CN" altLang="en-US" sz="800">
                  <a:latin typeface="微软雅黑" panose="020B0503020204020204" pitchFamily="34" charset="-122"/>
                  <a:ea typeface="微软雅黑" panose="020B0503020204020204" pitchFamily="34" charset="-122"/>
                </a:rPr>
                <a:t>管理员</a:t>
              </a:r>
            </a:p>
          </p:txBody>
        </p:sp>
      </p:grpSp>
      <p:grpSp>
        <p:nvGrpSpPr>
          <p:cNvPr id="127" name="组合 126"/>
          <p:cNvGrpSpPr/>
          <p:nvPr/>
        </p:nvGrpSpPr>
        <p:grpSpPr>
          <a:xfrm>
            <a:off x="2260600" y="1046480"/>
            <a:ext cx="487680" cy="558800"/>
            <a:chOff x="2689" y="1648"/>
            <a:chExt cx="768" cy="880"/>
          </a:xfrm>
        </p:grpSpPr>
        <p:pic>
          <p:nvPicPr>
            <p:cNvPr id="128" name="图片 127"/>
            <p:cNvPicPr>
              <a:picLocks noChangeAspect="1"/>
            </p:cNvPicPr>
            <p:nvPr/>
          </p:nvPicPr>
          <p:blipFill>
            <a:blip r:embed="rId4"/>
            <a:stretch>
              <a:fillRect/>
            </a:stretch>
          </p:blipFill>
          <p:spPr>
            <a:xfrm>
              <a:off x="2829" y="1648"/>
              <a:ext cx="399" cy="393"/>
            </a:xfrm>
            <a:prstGeom prst="rect">
              <a:avLst/>
            </a:prstGeom>
          </p:spPr>
        </p:pic>
        <p:sp>
          <p:nvSpPr>
            <p:cNvPr id="129" name="文本框 128"/>
            <p:cNvSpPr txBox="1"/>
            <p:nvPr/>
          </p:nvSpPr>
          <p:spPr>
            <a:xfrm>
              <a:off x="2689" y="1997"/>
              <a:ext cx="768" cy="531"/>
            </a:xfrm>
            <a:prstGeom prst="rect">
              <a:avLst/>
            </a:prstGeom>
            <a:noFill/>
          </p:spPr>
          <p:txBody>
            <a:bodyPr wrap="none" rtlCol="0">
              <a:spAutoFit/>
            </a:bodyPr>
            <a:lstStyle/>
            <a:p>
              <a:r>
                <a:rPr lang="en-US" altLang="zh-CN" sz="800">
                  <a:latin typeface="微软雅黑" panose="020B0503020204020204" pitchFamily="34" charset="-122"/>
                  <a:ea typeface="微软雅黑" panose="020B0503020204020204" pitchFamily="34" charset="-122"/>
                </a:rPr>
                <a:t> </a:t>
              </a:r>
              <a:r>
                <a:rPr lang="zh-CN" altLang="en-US" sz="800">
                  <a:latin typeface="微软雅黑" panose="020B0503020204020204" pitchFamily="34" charset="-122"/>
                  <a:ea typeface="微软雅黑" panose="020B0503020204020204" pitchFamily="34" charset="-122"/>
                </a:rPr>
                <a:t>公估</a:t>
              </a:r>
            </a:p>
            <a:p>
              <a:r>
                <a:rPr lang="zh-CN" altLang="en-US" sz="800">
                  <a:latin typeface="微软雅黑" panose="020B0503020204020204" pitchFamily="34" charset="-122"/>
                  <a:ea typeface="微软雅黑" panose="020B0503020204020204" pitchFamily="34" charset="-122"/>
                </a:rPr>
                <a:t>管理员</a:t>
              </a:r>
            </a:p>
          </p:txBody>
        </p:sp>
      </p:grpSp>
      <p:grpSp>
        <p:nvGrpSpPr>
          <p:cNvPr id="130" name="组合 129"/>
          <p:cNvGrpSpPr/>
          <p:nvPr/>
        </p:nvGrpSpPr>
        <p:grpSpPr>
          <a:xfrm>
            <a:off x="2745105" y="1046480"/>
            <a:ext cx="487680" cy="558800"/>
            <a:chOff x="2689" y="1648"/>
            <a:chExt cx="768" cy="880"/>
          </a:xfrm>
        </p:grpSpPr>
        <p:pic>
          <p:nvPicPr>
            <p:cNvPr id="131" name="图片 130"/>
            <p:cNvPicPr>
              <a:picLocks noChangeAspect="1"/>
            </p:cNvPicPr>
            <p:nvPr/>
          </p:nvPicPr>
          <p:blipFill>
            <a:blip r:embed="rId4"/>
            <a:stretch>
              <a:fillRect/>
            </a:stretch>
          </p:blipFill>
          <p:spPr>
            <a:xfrm>
              <a:off x="2829" y="1648"/>
              <a:ext cx="399" cy="393"/>
            </a:xfrm>
            <a:prstGeom prst="rect">
              <a:avLst/>
            </a:prstGeom>
          </p:spPr>
        </p:pic>
        <p:sp>
          <p:nvSpPr>
            <p:cNvPr id="132" name="文本框 131"/>
            <p:cNvSpPr txBox="1"/>
            <p:nvPr/>
          </p:nvSpPr>
          <p:spPr>
            <a:xfrm>
              <a:off x="2689" y="1997"/>
              <a:ext cx="768" cy="531"/>
            </a:xfrm>
            <a:prstGeom prst="rect">
              <a:avLst/>
            </a:prstGeom>
            <a:noFill/>
          </p:spPr>
          <p:txBody>
            <a:bodyPr wrap="none" rtlCol="0">
              <a:spAutoFit/>
            </a:bodyPr>
            <a:lstStyle/>
            <a:p>
              <a:r>
                <a:rPr lang="en-US" altLang="zh-CN" sz="800">
                  <a:latin typeface="微软雅黑" panose="020B0503020204020204" pitchFamily="34" charset="-122"/>
                  <a:ea typeface="微软雅黑" panose="020B0503020204020204" pitchFamily="34" charset="-122"/>
                </a:rPr>
                <a:t> </a:t>
              </a:r>
              <a:r>
                <a:rPr lang="zh-CN" altLang="en-US" sz="800">
                  <a:latin typeface="微软雅黑" panose="020B0503020204020204" pitchFamily="34" charset="-122"/>
                  <a:ea typeface="微软雅黑" panose="020B0503020204020204" pitchFamily="34" charset="-122"/>
                </a:rPr>
                <a:t>平台</a:t>
              </a:r>
            </a:p>
            <a:p>
              <a:r>
                <a:rPr lang="zh-CN" altLang="en-US" sz="800">
                  <a:latin typeface="微软雅黑" panose="020B0503020204020204" pitchFamily="34" charset="-122"/>
                  <a:ea typeface="微软雅黑" panose="020B0503020204020204" pitchFamily="34" charset="-122"/>
                </a:rPr>
                <a:t>管理员</a:t>
              </a:r>
            </a:p>
          </p:txBody>
        </p:sp>
      </p:grpSp>
      <p:grpSp>
        <p:nvGrpSpPr>
          <p:cNvPr id="133" name="组合 132"/>
          <p:cNvGrpSpPr/>
          <p:nvPr/>
        </p:nvGrpSpPr>
        <p:grpSpPr>
          <a:xfrm>
            <a:off x="3246120" y="1046480"/>
            <a:ext cx="415925" cy="435610"/>
            <a:chOff x="2689" y="1648"/>
            <a:chExt cx="655" cy="686"/>
          </a:xfrm>
        </p:grpSpPr>
        <p:pic>
          <p:nvPicPr>
            <p:cNvPr id="134" name="图片 133"/>
            <p:cNvPicPr>
              <a:picLocks noChangeAspect="1"/>
            </p:cNvPicPr>
            <p:nvPr/>
          </p:nvPicPr>
          <p:blipFill>
            <a:blip r:embed="rId4"/>
            <a:stretch>
              <a:fillRect/>
            </a:stretch>
          </p:blipFill>
          <p:spPr>
            <a:xfrm>
              <a:off x="2829" y="1648"/>
              <a:ext cx="399" cy="393"/>
            </a:xfrm>
            <a:prstGeom prst="rect">
              <a:avLst/>
            </a:prstGeom>
          </p:spPr>
        </p:pic>
        <p:sp>
          <p:nvSpPr>
            <p:cNvPr id="135" name="文本框 134"/>
            <p:cNvSpPr txBox="1"/>
            <p:nvPr/>
          </p:nvSpPr>
          <p:spPr>
            <a:xfrm>
              <a:off x="2689" y="1997"/>
              <a:ext cx="655" cy="337"/>
            </a:xfrm>
            <a:prstGeom prst="rect">
              <a:avLst/>
            </a:prstGeom>
            <a:noFill/>
          </p:spPr>
          <p:txBody>
            <a:bodyPr wrap="none" rtlCol="0">
              <a:spAutoFit/>
            </a:bodyPr>
            <a:lstStyle/>
            <a:p>
              <a:r>
                <a:rPr lang="en-US" altLang="zh-CN" sz="800">
                  <a:latin typeface="微软雅黑" panose="020B0503020204020204" pitchFamily="34" charset="-122"/>
                  <a:ea typeface="微软雅黑" panose="020B0503020204020204" pitchFamily="34" charset="-122"/>
                </a:rPr>
                <a:t> </a:t>
              </a:r>
              <a:r>
                <a:rPr lang="zh-CN" altLang="en-US" sz="800">
                  <a:latin typeface="微软雅黑" panose="020B0503020204020204" pitchFamily="34" charset="-122"/>
                  <a:ea typeface="微软雅黑" panose="020B0503020204020204" pitchFamily="34" charset="-122"/>
                </a:rPr>
                <a:t>会员</a:t>
              </a:r>
            </a:p>
          </p:txBody>
        </p:sp>
      </p:grpSp>
      <p:grpSp>
        <p:nvGrpSpPr>
          <p:cNvPr id="136" name="组合 135"/>
          <p:cNvGrpSpPr/>
          <p:nvPr/>
        </p:nvGrpSpPr>
        <p:grpSpPr>
          <a:xfrm>
            <a:off x="3696335" y="1046480"/>
            <a:ext cx="415925" cy="558800"/>
            <a:chOff x="2689" y="1648"/>
            <a:chExt cx="655" cy="880"/>
          </a:xfrm>
        </p:grpSpPr>
        <p:pic>
          <p:nvPicPr>
            <p:cNvPr id="137" name="图片 136"/>
            <p:cNvPicPr>
              <a:picLocks noChangeAspect="1"/>
            </p:cNvPicPr>
            <p:nvPr/>
          </p:nvPicPr>
          <p:blipFill>
            <a:blip r:embed="rId4"/>
            <a:stretch>
              <a:fillRect/>
            </a:stretch>
          </p:blipFill>
          <p:spPr>
            <a:xfrm>
              <a:off x="2829" y="1648"/>
              <a:ext cx="399" cy="393"/>
            </a:xfrm>
            <a:prstGeom prst="rect">
              <a:avLst/>
            </a:prstGeom>
          </p:spPr>
        </p:pic>
        <p:sp>
          <p:nvSpPr>
            <p:cNvPr id="138" name="文本框 137"/>
            <p:cNvSpPr txBox="1"/>
            <p:nvPr/>
          </p:nvSpPr>
          <p:spPr>
            <a:xfrm>
              <a:off x="2689" y="1997"/>
              <a:ext cx="655" cy="531"/>
            </a:xfrm>
            <a:prstGeom prst="rect">
              <a:avLst/>
            </a:prstGeom>
            <a:noFill/>
          </p:spPr>
          <p:txBody>
            <a:bodyPr wrap="none" rtlCol="0">
              <a:spAutoFit/>
            </a:bodyPr>
            <a:lstStyle/>
            <a:p>
              <a:r>
                <a:rPr lang="en-US" altLang="zh-CN" sz="800">
                  <a:latin typeface="微软雅黑" panose="020B0503020204020204" pitchFamily="34" charset="-122"/>
                  <a:ea typeface="微软雅黑" panose="020B0503020204020204" pitchFamily="34" charset="-122"/>
                </a:rPr>
                <a:t> </a:t>
              </a:r>
              <a:r>
                <a:rPr lang="zh-CN" altLang="en-US" sz="800">
                  <a:latin typeface="微软雅黑" panose="020B0503020204020204" pitchFamily="34" charset="-122"/>
                  <a:ea typeface="微软雅黑" panose="020B0503020204020204" pitchFamily="34" charset="-122"/>
                </a:rPr>
                <a:t>会员</a:t>
              </a:r>
            </a:p>
            <a:p>
              <a:r>
                <a:rPr lang="zh-CN" altLang="en-US" sz="800">
                  <a:latin typeface="微软雅黑" panose="020B0503020204020204" pitchFamily="34" charset="-122"/>
                  <a:ea typeface="微软雅黑" panose="020B0503020204020204" pitchFamily="34" charset="-122"/>
                </a:rPr>
                <a:t> 代表</a:t>
              </a:r>
            </a:p>
          </p:txBody>
        </p:sp>
      </p:grpSp>
      <p:sp>
        <p:nvSpPr>
          <p:cNvPr id="8" name="内容占位符 2"/>
          <p:cNvSpPr txBox="1"/>
          <p:nvPr/>
        </p:nvSpPr>
        <p:spPr bwMode="auto">
          <a:xfrm>
            <a:off x="4902835" y="727075"/>
            <a:ext cx="3903345" cy="489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084" tIns="30041" rIns="60084" bIns="30041" numCol="1" anchor="ctr" anchorCtr="0" compatLnSpc="1"/>
          <a:lstStyle>
            <a:lvl1pPr marL="342900" indent="-342900"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000">
                <a:solidFill>
                  <a:schemeClr val="tx1"/>
                </a:solidFill>
                <a:latin typeface="+mn-lt"/>
                <a:ea typeface="黑体" panose="02010609060101010101" pitchFamily="49" charset="-122"/>
                <a:cs typeface="+mn-cs"/>
              </a:defRPr>
            </a:lvl1pPr>
            <a:lvl2pPr marL="742950" indent="-28575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a:lstStyle>
          <a:p>
            <a:pPr marL="0" indent="0" defTabSz="685165">
              <a:lnSpc>
                <a:spcPct val="130000"/>
              </a:lnSpc>
              <a:spcBef>
                <a:spcPts val="450"/>
              </a:spcBef>
              <a:buNone/>
            </a:pPr>
            <a:r>
              <a:rPr lang="zh-CN" altLang="en-US" sz="1000" b="1" dirty="0" smtClean="0">
                <a:solidFill>
                  <a:schemeClr val="bg1"/>
                </a:solidFill>
                <a:latin typeface="微软雅黑" panose="020B0503020204020204" pitchFamily="34" charset="-122"/>
                <a:ea typeface="微软雅黑" panose="020B0503020204020204" pitchFamily="34" charset="-122"/>
              </a:rPr>
              <a:t>客户</a:t>
            </a:r>
            <a:r>
              <a:rPr lang="zh-CN" altLang="en-US" sz="1000" b="1" dirty="0">
                <a:solidFill>
                  <a:schemeClr val="bg1"/>
                </a:solidFill>
                <a:latin typeface="微软雅黑" panose="020B0503020204020204" pitchFamily="34" charset="-122"/>
                <a:ea typeface="微软雅黑" panose="020B0503020204020204" pitchFamily="34" charset="-122"/>
              </a:rPr>
              <a:t>痛点与需求：</a:t>
            </a:r>
            <a:endParaRPr lang="en-US" altLang="zh-CN" sz="1000" b="1" dirty="0">
              <a:solidFill>
                <a:schemeClr val="bg1"/>
              </a:solidFill>
              <a:latin typeface="微软雅黑" panose="020B0503020204020204" pitchFamily="34" charset="-122"/>
              <a:ea typeface="微软雅黑" panose="020B0503020204020204" pitchFamily="34" charset="-122"/>
            </a:endParaRPr>
          </a:p>
          <a:p>
            <a:pPr lvl="0" defTabSz="685165">
              <a:lnSpc>
                <a:spcPct val="130000"/>
              </a:lnSpc>
              <a:spcBef>
                <a:spcPts val="0"/>
              </a:spcBef>
              <a:spcAft>
                <a:spcPts val="225"/>
              </a:spcAft>
              <a:buClr>
                <a:schemeClr val="bg2">
                  <a:lumMod val="10000"/>
                </a:schemeClr>
              </a:buClr>
            </a:pPr>
            <a:r>
              <a:rPr lang="zh-CN" altLang="en-US" sz="900" b="1" kern="0" dirty="0" smtClean="0">
                <a:solidFill>
                  <a:srgbClr val="FFC000"/>
                </a:solidFill>
                <a:latin typeface="微软雅黑" panose="020B0503020204020204" pitchFamily="34" charset="-122"/>
                <a:ea typeface="微软雅黑" panose="020B0503020204020204" pitchFamily="34" charset="-122"/>
                <a:sym typeface="+mn-ea"/>
              </a:rPr>
              <a:t>患者会员身份信息和有效性易篡改</a:t>
            </a:r>
          </a:p>
          <a:p>
            <a:pPr lvl="0" defTabSz="685165">
              <a:lnSpc>
                <a:spcPct val="130000"/>
              </a:lnSpc>
              <a:spcBef>
                <a:spcPts val="0"/>
              </a:spcBef>
              <a:spcAft>
                <a:spcPts val="225"/>
              </a:spcAft>
              <a:buClr>
                <a:schemeClr val="bg2">
                  <a:lumMod val="10000"/>
                </a:schemeClr>
              </a:buClr>
            </a:pPr>
            <a:r>
              <a:rPr lang="zh-CN" altLang="en-US" sz="900" b="1" kern="0" dirty="0" smtClean="0">
                <a:solidFill>
                  <a:srgbClr val="FFC000"/>
                </a:solidFill>
                <a:latin typeface="微软雅黑" panose="020B0503020204020204" pitchFamily="34" charset="-122"/>
                <a:ea typeface="微软雅黑" panose="020B0503020204020204" pitchFamily="34" charset="-122"/>
                <a:sym typeface="+mn-ea"/>
              </a:rPr>
              <a:t>资金流向不透明，难以追踪</a:t>
            </a:r>
          </a:p>
          <a:p>
            <a:pPr lvl="0" defTabSz="685165">
              <a:lnSpc>
                <a:spcPct val="130000"/>
              </a:lnSpc>
              <a:spcBef>
                <a:spcPts val="0"/>
              </a:spcBef>
              <a:spcAft>
                <a:spcPts val="225"/>
              </a:spcAft>
              <a:buClr>
                <a:schemeClr val="bg2">
                  <a:lumMod val="10000"/>
                </a:schemeClr>
              </a:buClr>
            </a:pPr>
            <a:r>
              <a:rPr lang="zh-CN" altLang="en-US" sz="900" b="1" kern="0" dirty="0" smtClean="0">
                <a:solidFill>
                  <a:srgbClr val="FFC000"/>
                </a:solidFill>
                <a:latin typeface="微软雅黑" panose="020B0503020204020204" pitchFamily="34" charset="-122"/>
                <a:ea typeface="微软雅黑" panose="020B0503020204020204" pitchFamily="34" charset="-122"/>
                <a:sym typeface="+mn-ea"/>
              </a:rPr>
              <a:t>搭建传统监管体系难度大、成本高    </a:t>
            </a:r>
          </a:p>
          <a:p>
            <a:pPr lvl="0" defTabSz="685165">
              <a:lnSpc>
                <a:spcPct val="130000"/>
              </a:lnSpc>
              <a:spcBef>
                <a:spcPts val="0"/>
              </a:spcBef>
              <a:spcAft>
                <a:spcPts val="225"/>
              </a:spcAft>
              <a:buClr>
                <a:schemeClr val="bg2">
                  <a:lumMod val="10000"/>
                </a:schemeClr>
              </a:buClr>
            </a:pPr>
            <a:r>
              <a:rPr lang="zh-CN" altLang="en-US" sz="900" b="1" kern="0" dirty="0" smtClean="0">
                <a:solidFill>
                  <a:srgbClr val="FFC000"/>
                </a:solidFill>
                <a:latin typeface="微软雅黑" panose="020B0503020204020204" pitchFamily="34" charset="-122"/>
                <a:ea typeface="微软雅黑" panose="020B0503020204020204" pitchFamily="34" charset="-122"/>
                <a:sym typeface="+mn-ea"/>
              </a:rPr>
              <a:t>没有专业区块链人才</a:t>
            </a:r>
            <a:endParaRPr lang="zh-CN" altLang="en-US" sz="900" kern="0" dirty="0">
              <a:latin typeface="微软雅黑" panose="020B0503020204020204" pitchFamily="34" charset="-122"/>
              <a:ea typeface="微软雅黑" panose="020B0503020204020204" pitchFamily="34" charset="-122"/>
              <a:sym typeface="+mn-ea"/>
            </a:endParaRPr>
          </a:p>
          <a:p>
            <a:pPr marL="0" indent="0" defTabSz="685165">
              <a:lnSpc>
                <a:spcPct val="130000"/>
              </a:lnSpc>
              <a:spcBef>
                <a:spcPts val="0"/>
              </a:spcBef>
              <a:spcAft>
                <a:spcPts val="225"/>
              </a:spcAft>
              <a:buClr>
                <a:schemeClr val="bg2">
                  <a:lumMod val="10000"/>
                </a:schemeClr>
              </a:buClr>
              <a:buNone/>
            </a:pPr>
            <a:r>
              <a:rPr lang="zh-CN" altLang="en-US" sz="900" b="1" kern="0" dirty="0" smtClean="0">
                <a:solidFill>
                  <a:schemeClr val="bg1"/>
                </a:solidFill>
                <a:latin typeface="微软雅黑" panose="020B0503020204020204" pitchFamily="34" charset="-122"/>
                <a:ea typeface="微软雅黑" panose="020B0503020204020204" pitchFamily="34" charset="-122"/>
              </a:rPr>
              <a:t>解决方案：</a:t>
            </a:r>
            <a:endParaRPr lang="en-US" altLang="zh-CN" sz="900" b="1" kern="0" dirty="0" smtClean="0">
              <a:solidFill>
                <a:schemeClr val="bg1"/>
              </a:solidFill>
              <a:latin typeface="微软雅黑" panose="020B0503020204020204" pitchFamily="34" charset="-122"/>
              <a:ea typeface="微软雅黑" panose="020B0503020204020204" pitchFamily="34" charset="-122"/>
            </a:endParaRPr>
          </a:p>
          <a:p>
            <a:pPr defTabSz="685165">
              <a:lnSpc>
                <a:spcPct val="130000"/>
              </a:lnSpc>
              <a:spcBef>
                <a:spcPts val="0"/>
              </a:spcBef>
              <a:spcAft>
                <a:spcPts val="225"/>
              </a:spcAft>
              <a:buClr>
                <a:schemeClr val="bg2">
                  <a:lumMod val="10000"/>
                </a:schemeClr>
              </a:buClr>
            </a:pPr>
            <a:r>
              <a:rPr sz="900" kern="0" dirty="0">
                <a:solidFill>
                  <a:schemeClr val="bg1"/>
                </a:solidFill>
                <a:latin typeface="微软雅黑" panose="020B0503020204020204" pitchFamily="34" charset="-122"/>
                <a:ea typeface="微软雅黑" panose="020B0503020204020204" pitchFamily="34" charset="-122"/>
              </a:rPr>
              <a:t>基于BCS搭建企业级区块链系统</a:t>
            </a:r>
            <a:r>
              <a:rPr lang="zh-CN" sz="900" kern="0" dirty="0">
                <a:solidFill>
                  <a:schemeClr val="bg1"/>
                </a:solidFill>
                <a:latin typeface="微软雅黑" panose="020B0503020204020204" pitchFamily="34" charset="-122"/>
                <a:ea typeface="微软雅黑" panose="020B0503020204020204" pitchFamily="34" charset="-122"/>
              </a:rPr>
              <a:t>，简单高效</a:t>
            </a:r>
            <a:endParaRPr sz="900" kern="0" dirty="0">
              <a:solidFill>
                <a:schemeClr val="bg1"/>
              </a:solidFill>
              <a:latin typeface="微软雅黑" panose="020B0503020204020204" pitchFamily="34" charset="-122"/>
              <a:ea typeface="微软雅黑" panose="020B0503020204020204" pitchFamily="34" charset="-122"/>
            </a:endParaRPr>
          </a:p>
          <a:p>
            <a:pPr defTabSz="685165">
              <a:lnSpc>
                <a:spcPct val="130000"/>
              </a:lnSpc>
              <a:spcBef>
                <a:spcPts val="0"/>
              </a:spcBef>
              <a:spcAft>
                <a:spcPts val="225"/>
              </a:spcAft>
              <a:buClr>
                <a:schemeClr val="bg2">
                  <a:lumMod val="10000"/>
                </a:schemeClr>
              </a:buClr>
            </a:pPr>
            <a:r>
              <a:rPr sz="900" kern="0" dirty="0">
                <a:solidFill>
                  <a:schemeClr val="bg1"/>
                </a:solidFill>
                <a:latin typeface="微软雅黑" panose="020B0503020204020204" pitchFamily="34" charset="-122"/>
                <a:ea typeface="微软雅黑" panose="020B0503020204020204" pitchFamily="34" charset="-122"/>
              </a:rPr>
              <a:t>参与各方共享不可篡改账本</a:t>
            </a:r>
          </a:p>
          <a:p>
            <a:pPr defTabSz="685165">
              <a:lnSpc>
                <a:spcPct val="130000"/>
              </a:lnSpc>
              <a:spcBef>
                <a:spcPts val="0"/>
              </a:spcBef>
              <a:spcAft>
                <a:spcPts val="225"/>
              </a:spcAft>
              <a:buClr>
                <a:schemeClr val="bg2">
                  <a:lumMod val="10000"/>
                </a:schemeClr>
              </a:buClr>
            </a:pPr>
            <a:r>
              <a:rPr sz="900" kern="0" dirty="0">
                <a:solidFill>
                  <a:schemeClr val="bg1"/>
                </a:solidFill>
                <a:latin typeface="微软雅黑" panose="020B0503020204020204" pitchFamily="34" charset="-122"/>
                <a:ea typeface="微软雅黑" panose="020B0503020204020204" pitchFamily="34" charset="-122"/>
              </a:rPr>
              <a:t>智能合约确保互助的每一个环节的过程和结果记录到区块链中，确保记录不可篡改</a:t>
            </a:r>
          </a:p>
          <a:p>
            <a:pPr defTabSz="685165">
              <a:lnSpc>
                <a:spcPct val="130000"/>
              </a:lnSpc>
              <a:spcBef>
                <a:spcPts val="0"/>
              </a:spcBef>
              <a:spcAft>
                <a:spcPts val="225"/>
              </a:spcAft>
              <a:buClr>
                <a:schemeClr val="bg2">
                  <a:lumMod val="10000"/>
                </a:schemeClr>
              </a:buClr>
            </a:pPr>
            <a:r>
              <a:rPr sz="900" kern="0" dirty="0">
                <a:solidFill>
                  <a:schemeClr val="bg1"/>
                </a:solidFill>
                <a:latin typeface="微软雅黑" panose="020B0503020204020204" pitchFamily="34" charset="-122"/>
                <a:ea typeface="微软雅黑" panose="020B0503020204020204" pitchFamily="34" charset="-122"/>
              </a:rPr>
              <a:t>秒级共识确认和2000+TPS交易共识速度</a:t>
            </a:r>
          </a:p>
          <a:p>
            <a:pPr defTabSz="685165">
              <a:lnSpc>
                <a:spcPct val="130000"/>
              </a:lnSpc>
              <a:spcBef>
                <a:spcPts val="0"/>
              </a:spcBef>
              <a:spcAft>
                <a:spcPts val="225"/>
              </a:spcAft>
              <a:buClr>
                <a:schemeClr val="bg2">
                  <a:lumMod val="10000"/>
                </a:schemeClr>
              </a:buClr>
            </a:pPr>
            <a:r>
              <a:rPr sz="900" kern="0" dirty="0">
                <a:solidFill>
                  <a:schemeClr val="bg1"/>
                </a:solidFill>
                <a:latin typeface="微软雅黑" panose="020B0503020204020204" pitchFamily="34" charset="-122"/>
                <a:ea typeface="微软雅黑" panose="020B0503020204020204" pitchFamily="34" charset="-122"/>
              </a:rPr>
              <a:t>同态加密等加密算法隐私保护</a:t>
            </a:r>
          </a:p>
          <a:p>
            <a:pPr marL="0" indent="0" defTabSz="685165">
              <a:lnSpc>
                <a:spcPct val="130000"/>
              </a:lnSpc>
              <a:spcBef>
                <a:spcPts val="0"/>
              </a:spcBef>
              <a:spcAft>
                <a:spcPts val="225"/>
              </a:spcAft>
              <a:buClr>
                <a:schemeClr val="bg2">
                  <a:lumMod val="10000"/>
                </a:schemeClr>
              </a:buClr>
              <a:buFont typeface="Wingdings" panose="05000000000000000000" pitchFamily="2" charset="2"/>
              <a:buNone/>
            </a:pPr>
            <a:r>
              <a:rPr lang="zh-CN" altLang="en-US" sz="900" b="1" kern="0" dirty="0" smtClean="0">
                <a:solidFill>
                  <a:schemeClr val="bg1"/>
                </a:solidFill>
                <a:latin typeface="微软雅黑" panose="020B0503020204020204" pitchFamily="34" charset="-122"/>
                <a:ea typeface="微软雅黑" panose="020B0503020204020204" pitchFamily="34" charset="-122"/>
              </a:rPr>
              <a:t>BCS对客户价值：</a:t>
            </a:r>
          </a:p>
          <a:p>
            <a:pPr marL="0" algn="l" defTabSz="685165">
              <a:lnSpc>
                <a:spcPct val="130000"/>
              </a:lnSpc>
              <a:spcBef>
                <a:spcPts val="0"/>
              </a:spcBef>
              <a:spcAft>
                <a:spcPts val="225"/>
              </a:spcAft>
              <a:buClr>
                <a:schemeClr val="bg2">
                  <a:lumMod val="10000"/>
                </a:schemeClr>
              </a:buClr>
              <a:buFont typeface="Wingdings" panose="05000000000000000000" charset="0"/>
              <a:buChar char=""/>
            </a:pPr>
            <a:r>
              <a:rPr lang="zh-CN" altLang="en-US" sz="900" b="1" kern="0" dirty="0" smtClean="0">
                <a:solidFill>
                  <a:srgbClr val="FFC000"/>
                </a:solidFill>
                <a:latin typeface="微软雅黑" panose="020B0503020204020204" pitchFamily="34" charset="-122"/>
                <a:ea typeface="微软雅黑" panose="020B0503020204020204" pitchFamily="34" charset="-122"/>
              </a:rPr>
              <a:t>加快创新速度</a:t>
            </a:r>
          </a:p>
          <a:p>
            <a:pPr marL="0" algn="l" defTabSz="685165">
              <a:lnSpc>
                <a:spcPct val="130000"/>
              </a:lnSpc>
              <a:spcBef>
                <a:spcPts val="0"/>
              </a:spcBef>
              <a:spcAft>
                <a:spcPts val="225"/>
              </a:spcAft>
              <a:buClr>
                <a:schemeClr val="bg2">
                  <a:lumMod val="10000"/>
                </a:schemeClr>
              </a:buClr>
              <a:buFont typeface="Wingdings" panose="05000000000000000000" charset="0"/>
              <a:buChar char=""/>
            </a:pPr>
            <a:r>
              <a:rPr lang="zh-CN" altLang="en-US" sz="900" b="1" kern="0" dirty="0" smtClean="0">
                <a:solidFill>
                  <a:srgbClr val="FFC000"/>
                </a:solidFill>
                <a:latin typeface="微软雅黑" panose="020B0503020204020204" pitchFamily="34" charset="-122"/>
                <a:ea typeface="微软雅黑" panose="020B0503020204020204" pitchFamily="34" charset="-122"/>
              </a:rPr>
              <a:t>不可篡改、全程透明可追踪。</a:t>
            </a:r>
          </a:p>
          <a:p>
            <a:pPr marL="0" algn="l" defTabSz="685165">
              <a:lnSpc>
                <a:spcPct val="130000"/>
              </a:lnSpc>
              <a:spcBef>
                <a:spcPts val="0"/>
              </a:spcBef>
              <a:spcAft>
                <a:spcPts val="225"/>
              </a:spcAft>
              <a:buClr>
                <a:schemeClr val="bg2">
                  <a:lumMod val="10000"/>
                </a:schemeClr>
              </a:buClr>
              <a:buFont typeface="Wingdings" panose="05000000000000000000" charset="0"/>
              <a:buChar char=""/>
            </a:pPr>
            <a:r>
              <a:rPr lang="zh-CN" altLang="en-US" sz="900" b="1" kern="0" dirty="0" smtClean="0">
                <a:solidFill>
                  <a:srgbClr val="FFC000"/>
                </a:solidFill>
                <a:latin typeface="微软雅黑" panose="020B0503020204020204" pitchFamily="34" charset="-122"/>
                <a:ea typeface="微软雅黑" panose="020B0503020204020204" pitchFamily="34" charset="-122"/>
              </a:rPr>
              <a:t>快速、低成本搭建保险系统生态，简化流程，降低交易成本</a:t>
            </a:r>
            <a:endParaRPr lang="zh-CN" altLang="en-US" sz="900" kern="0" dirty="0">
              <a:latin typeface="微软雅黑" panose="020B0503020204020204" pitchFamily="34" charset="-122"/>
              <a:ea typeface="微软雅黑" panose="020B0503020204020204" pitchFamily="34" charset="-122"/>
            </a:endParaRPr>
          </a:p>
          <a:p>
            <a:pPr defTabSz="685165">
              <a:lnSpc>
                <a:spcPct val="130000"/>
              </a:lnSpc>
              <a:spcBef>
                <a:spcPts val="0"/>
              </a:spcBef>
              <a:spcAft>
                <a:spcPts val="225"/>
              </a:spcAft>
              <a:buClr>
                <a:schemeClr val="bg2">
                  <a:lumMod val="10000"/>
                </a:schemeClr>
              </a:buClr>
              <a:buFont typeface="Wingdings" panose="05000000000000000000" charset="0"/>
              <a:buChar char=""/>
            </a:pPr>
            <a:endParaRPr lang="zh-CN" altLang="en-US" sz="900" kern="0" dirty="0">
              <a:solidFill>
                <a:schemeClr val="bg1"/>
              </a:solidFill>
              <a:latin typeface="微软雅黑" panose="020B0503020204020204" pitchFamily="34" charset="-122"/>
              <a:ea typeface="微软雅黑" panose="020B0503020204020204" pitchFamily="34" charset="-122"/>
            </a:endParaRPr>
          </a:p>
          <a:p>
            <a:pPr marL="0" indent="0" defTabSz="685165">
              <a:lnSpc>
                <a:spcPct val="130000"/>
              </a:lnSpc>
              <a:spcBef>
                <a:spcPts val="0"/>
              </a:spcBef>
              <a:spcAft>
                <a:spcPts val="225"/>
              </a:spcAft>
              <a:buClr>
                <a:schemeClr val="bg2">
                  <a:lumMod val="10000"/>
                </a:schemeClr>
              </a:buClr>
              <a:buFont typeface="Wingdings" panose="05000000000000000000" pitchFamily="2" charset="2"/>
              <a:buNone/>
            </a:pPr>
            <a:endParaRPr lang="zh-CN" altLang="en-US" sz="900" kern="0" dirty="0">
              <a:solidFill>
                <a:schemeClr val="bg1"/>
              </a:solidFill>
              <a:latin typeface="微软雅黑" panose="020B0503020204020204" pitchFamily="34" charset="-122"/>
              <a:ea typeface="微软雅黑" panose="020B0503020204020204" pitchFamily="34" charset="-122"/>
            </a:endParaRPr>
          </a:p>
          <a:p>
            <a:pPr marL="0" indent="0" defTabSz="685165">
              <a:lnSpc>
                <a:spcPct val="130000"/>
              </a:lnSpc>
              <a:spcBef>
                <a:spcPts val="0"/>
              </a:spcBef>
              <a:spcAft>
                <a:spcPts val="225"/>
              </a:spcAft>
              <a:buClr>
                <a:schemeClr val="bg2">
                  <a:lumMod val="10000"/>
                </a:schemeClr>
              </a:buClr>
              <a:buFont typeface="Wingdings" panose="05000000000000000000" pitchFamily="2" charset="2"/>
              <a:buNone/>
            </a:pPr>
            <a:endParaRPr lang="zh-CN" altLang="en-US" sz="900" kern="0" dirty="0">
              <a:solidFill>
                <a:schemeClr val="bg1"/>
              </a:solidFill>
              <a:latin typeface="微软雅黑" panose="020B0503020204020204" pitchFamily="34" charset="-122"/>
              <a:ea typeface="微软雅黑" panose="020B0503020204020204" pitchFamily="34" charset="-122"/>
            </a:endParaRPr>
          </a:p>
        </p:txBody>
      </p:sp>
      <p:pic>
        <p:nvPicPr>
          <p:cNvPr id="139" name="图片 138"/>
          <p:cNvPicPr>
            <a:picLocks noChangeAspect="1"/>
          </p:cNvPicPr>
          <p:nvPr/>
        </p:nvPicPr>
        <p:blipFill>
          <a:blip r:embed="rId5"/>
          <a:stretch>
            <a:fillRect/>
          </a:stretch>
        </p:blipFill>
        <p:spPr>
          <a:xfrm>
            <a:off x="4354195" y="3481070"/>
            <a:ext cx="164465" cy="225425"/>
          </a:xfrm>
          <a:prstGeom prst="rect">
            <a:avLst/>
          </a:prstGeom>
        </p:spPr>
      </p:pic>
      <p:pic>
        <p:nvPicPr>
          <p:cNvPr id="142" name="图片 141"/>
          <p:cNvPicPr>
            <a:picLocks noChangeAspect="1"/>
          </p:cNvPicPr>
          <p:nvPr/>
        </p:nvPicPr>
        <p:blipFill>
          <a:blip r:embed="rId5"/>
          <a:stretch>
            <a:fillRect/>
          </a:stretch>
        </p:blipFill>
        <p:spPr>
          <a:xfrm>
            <a:off x="1796415" y="3481070"/>
            <a:ext cx="164465" cy="225425"/>
          </a:xfrm>
          <a:prstGeom prst="rect">
            <a:avLst/>
          </a:prstGeom>
        </p:spPr>
      </p:pic>
      <p:pic>
        <p:nvPicPr>
          <p:cNvPr id="143" name="图片 142"/>
          <p:cNvPicPr>
            <a:picLocks noChangeAspect="1"/>
          </p:cNvPicPr>
          <p:nvPr/>
        </p:nvPicPr>
        <p:blipFill>
          <a:blip r:embed="rId5"/>
          <a:stretch>
            <a:fillRect/>
          </a:stretch>
        </p:blipFill>
        <p:spPr>
          <a:xfrm>
            <a:off x="4354195" y="3937635"/>
            <a:ext cx="164465" cy="225425"/>
          </a:xfrm>
          <a:prstGeom prst="rect">
            <a:avLst/>
          </a:prstGeom>
        </p:spPr>
      </p:pic>
      <p:pic>
        <p:nvPicPr>
          <p:cNvPr id="144" name="图片 143"/>
          <p:cNvPicPr>
            <a:picLocks noChangeAspect="1"/>
          </p:cNvPicPr>
          <p:nvPr/>
        </p:nvPicPr>
        <p:blipFill>
          <a:blip r:embed="rId5"/>
          <a:stretch>
            <a:fillRect/>
          </a:stretch>
        </p:blipFill>
        <p:spPr>
          <a:xfrm>
            <a:off x="1796415" y="3937635"/>
            <a:ext cx="164465" cy="225425"/>
          </a:xfrm>
          <a:prstGeom prst="rect">
            <a:avLst/>
          </a:prstGeom>
        </p:spPr>
      </p:pic>
      <p:cxnSp>
        <p:nvCxnSpPr>
          <p:cNvPr id="145" name="肘形连接符 144"/>
          <p:cNvCxnSpPr>
            <a:endCxn id="114" idx="0"/>
          </p:cNvCxnSpPr>
          <p:nvPr/>
        </p:nvCxnSpPr>
        <p:spPr>
          <a:xfrm rot="5400000" flipV="1">
            <a:off x="1714500" y="1612900"/>
            <a:ext cx="493395" cy="106680"/>
          </a:xfrm>
          <a:prstGeom prst="bentConnector3">
            <a:avLst>
              <a:gd name="adj1" fmla="val 50000"/>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146" name="肘形连接符 145"/>
          <p:cNvCxnSpPr>
            <a:endCxn id="118" idx="0"/>
          </p:cNvCxnSpPr>
          <p:nvPr/>
        </p:nvCxnSpPr>
        <p:spPr>
          <a:xfrm rot="5400000" flipV="1">
            <a:off x="2415540" y="1583055"/>
            <a:ext cx="394335" cy="278765"/>
          </a:xfrm>
          <a:prstGeom prst="bentConnector3">
            <a:avLst>
              <a:gd name="adj1" fmla="val 5008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147" name="肘形连接符 146"/>
          <p:cNvCxnSpPr>
            <a:endCxn id="119" idx="0"/>
          </p:cNvCxnSpPr>
          <p:nvPr/>
        </p:nvCxnSpPr>
        <p:spPr>
          <a:xfrm>
            <a:off x="2972435" y="1525270"/>
            <a:ext cx="528955" cy="387985"/>
          </a:xfrm>
          <a:prstGeom prst="bentConnector2">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148" name="肘形连接符 147"/>
          <p:cNvCxnSpPr>
            <a:endCxn id="120" idx="0"/>
          </p:cNvCxnSpPr>
          <p:nvPr/>
        </p:nvCxnSpPr>
        <p:spPr>
          <a:xfrm>
            <a:off x="3529330" y="1268095"/>
            <a:ext cx="697230" cy="645160"/>
          </a:xfrm>
          <a:prstGeom prst="bentConnector2">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149" name="肘形连接符 148"/>
          <p:cNvCxnSpPr>
            <a:endCxn id="120" idx="0"/>
          </p:cNvCxnSpPr>
          <p:nvPr/>
        </p:nvCxnSpPr>
        <p:spPr>
          <a:xfrm rot="5400000" flipV="1">
            <a:off x="3843655" y="1529715"/>
            <a:ext cx="431165" cy="335280"/>
          </a:xfrm>
          <a:prstGeom prst="bentConnector3">
            <a:avLst>
              <a:gd name="adj1" fmla="val 50000"/>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151" name="肘形连接符 150"/>
          <p:cNvCxnSpPr>
            <a:stCxn id="114" idx="2"/>
            <a:endCxn id="106" idx="0"/>
          </p:cNvCxnSpPr>
          <p:nvPr/>
        </p:nvCxnSpPr>
        <p:spPr>
          <a:xfrm rot="5400000" flipV="1">
            <a:off x="1826260" y="2374265"/>
            <a:ext cx="434975" cy="58420"/>
          </a:xfrm>
          <a:prstGeom prst="bentConnector3">
            <a:avLst>
              <a:gd name="adj1" fmla="val 50000"/>
            </a:avLst>
          </a:prstGeom>
          <a:ln w="12700" cmpd="sng">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2" name="肘形连接符 151"/>
          <p:cNvCxnSpPr/>
          <p:nvPr/>
        </p:nvCxnSpPr>
        <p:spPr>
          <a:xfrm rot="5400000" flipV="1">
            <a:off x="2539365" y="2381250"/>
            <a:ext cx="434975" cy="58420"/>
          </a:xfrm>
          <a:prstGeom prst="bentConnector3">
            <a:avLst>
              <a:gd name="adj1" fmla="val 50000"/>
            </a:avLst>
          </a:prstGeom>
          <a:ln w="12700" cmpd="sng">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3" name="肘形连接符 152"/>
          <p:cNvCxnSpPr/>
          <p:nvPr/>
        </p:nvCxnSpPr>
        <p:spPr>
          <a:xfrm rot="5400000" flipV="1">
            <a:off x="3283585" y="2381250"/>
            <a:ext cx="434975" cy="58420"/>
          </a:xfrm>
          <a:prstGeom prst="bentConnector3">
            <a:avLst>
              <a:gd name="adj1" fmla="val 50000"/>
            </a:avLst>
          </a:prstGeom>
          <a:ln w="12700" cmpd="sng">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4" name="肘形连接符 153"/>
          <p:cNvCxnSpPr/>
          <p:nvPr/>
        </p:nvCxnSpPr>
        <p:spPr>
          <a:xfrm rot="5400000" flipV="1">
            <a:off x="4039235" y="2374265"/>
            <a:ext cx="434975" cy="58420"/>
          </a:xfrm>
          <a:prstGeom prst="bentConnector3">
            <a:avLst>
              <a:gd name="adj1" fmla="val 50000"/>
            </a:avLst>
          </a:prstGeom>
          <a:ln w="12700" cmpd="sng">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5" name="肘形连接符 154"/>
          <p:cNvCxnSpPr>
            <a:stCxn id="106" idx="1"/>
            <a:endCxn id="144" idx="1"/>
          </p:cNvCxnSpPr>
          <p:nvPr/>
        </p:nvCxnSpPr>
        <p:spPr>
          <a:xfrm rot="10800000" flipH="1" flipV="1">
            <a:off x="1773555" y="2728595"/>
            <a:ext cx="22225" cy="1321435"/>
          </a:xfrm>
          <a:prstGeom prst="bentConnector3">
            <a:avLst>
              <a:gd name="adj1" fmla="val -1071429"/>
            </a:avLst>
          </a:prstGeom>
          <a:ln w="12700" cmpd="sng">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6" name="肘形连接符 155"/>
          <p:cNvCxnSpPr>
            <a:stCxn id="109" idx="2"/>
            <a:endCxn id="142" idx="0"/>
          </p:cNvCxnSpPr>
          <p:nvPr/>
        </p:nvCxnSpPr>
        <p:spPr>
          <a:xfrm rot="5400000">
            <a:off x="1998345" y="2721610"/>
            <a:ext cx="639445" cy="878205"/>
          </a:xfrm>
          <a:prstGeom prst="bentConnector3">
            <a:avLst>
              <a:gd name="adj1" fmla="val 50050"/>
            </a:avLst>
          </a:prstGeom>
          <a:ln w="12700" cmpd="sng">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7" name="肘形连接符 156"/>
          <p:cNvCxnSpPr>
            <a:stCxn id="110" idx="2"/>
            <a:endCxn id="139" idx="0"/>
          </p:cNvCxnSpPr>
          <p:nvPr/>
        </p:nvCxnSpPr>
        <p:spPr>
          <a:xfrm rot="5400000" flipV="1">
            <a:off x="3627120" y="2671445"/>
            <a:ext cx="643890" cy="974725"/>
          </a:xfrm>
          <a:prstGeom prst="bentConnector3">
            <a:avLst>
              <a:gd name="adj1" fmla="val 49951"/>
            </a:avLst>
          </a:prstGeom>
          <a:ln w="12700" cmpd="sng">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8" name="肘形连接符 157"/>
          <p:cNvCxnSpPr>
            <a:stCxn id="111" idx="3"/>
            <a:endCxn id="143" idx="3"/>
          </p:cNvCxnSpPr>
          <p:nvPr/>
        </p:nvCxnSpPr>
        <p:spPr>
          <a:xfrm>
            <a:off x="4429125" y="2729230"/>
            <a:ext cx="89535" cy="1321435"/>
          </a:xfrm>
          <a:prstGeom prst="bentConnector3">
            <a:avLst>
              <a:gd name="adj1" fmla="val 365957"/>
            </a:avLst>
          </a:prstGeom>
          <a:ln w="12700" cmpd="sng">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206375" y="2492375"/>
            <a:ext cx="813435"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200"/>
              <a:t>   </a:t>
            </a:r>
            <a:r>
              <a:rPr lang="en-US" altLang="zh-CN" sz="1000">
                <a:latin typeface="微软雅黑" panose="020B0503020204020204" pitchFamily="34" charset="-122"/>
                <a:ea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rPr>
              <a:t>区块链    </a:t>
            </a:r>
          </a:p>
          <a:p>
            <a:pPr algn="just"/>
            <a:r>
              <a:rPr lang="zh-CN" altLang="en-US" sz="1000">
                <a:latin typeface="微软雅黑" panose="020B0503020204020204" pitchFamily="34" charset="-122"/>
                <a:ea typeface="微软雅黑" panose="020B0503020204020204" pitchFamily="34" charset="-122"/>
              </a:rPr>
              <a:t>      </a:t>
            </a:r>
            <a:r>
              <a:rPr lang="zh-CN" altLang="zh-CN" sz="1000">
                <a:latin typeface="微软雅黑" panose="020B0503020204020204" pitchFamily="34" charset="-122"/>
                <a:ea typeface="微软雅黑" panose="020B0503020204020204" pitchFamily="34" charset="-122"/>
              </a:rPr>
              <a:t>管理员</a:t>
            </a:r>
          </a:p>
        </p:txBody>
      </p:sp>
      <p:sp>
        <p:nvSpPr>
          <p:cNvPr id="199" name="圆角矩形 198"/>
          <p:cNvSpPr/>
          <p:nvPr/>
        </p:nvSpPr>
        <p:spPr>
          <a:xfrm>
            <a:off x="157480" y="3444875"/>
            <a:ext cx="1122045" cy="574675"/>
          </a:xfrm>
          <a:prstGeom prst="roundRect">
            <a:avLst>
              <a:gd name="adj" fmla="val 11943"/>
            </a:avLst>
          </a:prstGeom>
        </p:spPr>
        <p:style>
          <a:lnRef idx="1">
            <a:schemeClr val="accent1"/>
          </a:lnRef>
          <a:fillRef idx="2">
            <a:schemeClr val="accent1"/>
          </a:fillRef>
          <a:effectRef idx="1">
            <a:schemeClr val="accent1"/>
          </a:effectRef>
          <a:fontRef idx="minor">
            <a:schemeClr val="dk1"/>
          </a:fontRef>
        </p:style>
        <p:txBody>
          <a:bodyPr lIns="0" tIns="0" rIns="0" bIns="0" rtlCol="0" anchor="t">
            <a:normAutofit fontScale="60000" lnSpcReduction="20000"/>
          </a:bodyPr>
          <a:lstStyle/>
          <a:p>
            <a:pPr algn="ctr" defTabSz="342265" fontAlgn="auto">
              <a:spcBef>
                <a:spcPts val="0"/>
              </a:spcBef>
              <a:spcAft>
                <a:spcPts val="0"/>
              </a:spcAft>
            </a:pPr>
            <a:endParaRPr kumimoji="1" lang="en-US" altLang="zh-CN" b="1" kern="0" dirty="0" smtClean="0">
              <a:solidFill>
                <a:prstClr val="black"/>
              </a:solidFill>
              <a:latin typeface="微软雅黑" panose="020B0503020204020204" pitchFamily="34" charset="-122"/>
              <a:ea typeface="微软雅黑" panose="020B0503020204020204" pitchFamily="34" charset="-122"/>
            </a:endParaRPr>
          </a:p>
          <a:p>
            <a:pPr algn="ctr" defTabSz="342265" fontAlgn="auto">
              <a:spcBef>
                <a:spcPts val="0"/>
              </a:spcBef>
              <a:spcAft>
                <a:spcPts val="0"/>
              </a:spcAft>
            </a:pPr>
            <a:endParaRPr kumimoji="1" lang="en-US" altLang="zh-CN" b="1" kern="0" dirty="0" smtClean="0">
              <a:solidFill>
                <a:prstClr val="black"/>
              </a:solidFill>
              <a:latin typeface="微软雅黑" panose="020B0503020204020204" pitchFamily="34" charset="-122"/>
              <a:ea typeface="微软雅黑" panose="020B0503020204020204" pitchFamily="34" charset="-122"/>
            </a:endParaRPr>
          </a:p>
          <a:p>
            <a:pPr algn="ctr" defTabSz="342265" fontAlgn="auto">
              <a:spcBef>
                <a:spcPts val="0"/>
              </a:spcBef>
              <a:spcAft>
                <a:spcPts val="0"/>
              </a:spcAft>
            </a:pPr>
            <a:r>
              <a:rPr kumimoji="1" lang="en-US" altLang="zh-CN" b="1" kern="0" dirty="0" smtClean="0">
                <a:solidFill>
                  <a:prstClr val="black"/>
                </a:solidFill>
                <a:latin typeface="微软雅黑" panose="020B0503020204020204" pitchFamily="34" charset="-122"/>
                <a:ea typeface="微软雅黑" panose="020B0503020204020204" pitchFamily="34" charset="-122"/>
              </a:rPr>
              <a:t>BCS</a:t>
            </a:r>
            <a:r>
              <a:rPr kumimoji="1" lang="zh-CN" altLang="en-US" b="1" kern="0" dirty="0" smtClean="0">
                <a:solidFill>
                  <a:prstClr val="black"/>
                </a:solidFill>
                <a:latin typeface="微软雅黑" panose="020B0503020204020204" pitchFamily="34" charset="-122"/>
                <a:ea typeface="微软雅黑" panose="020B0503020204020204" pitchFamily="34" charset="-122"/>
              </a:rPr>
              <a:t>监控管理平台</a:t>
            </a:r>
          </a:p>
          <a:p>
            <a:pPr algn="ctr" defTabSz="342265" fontAlgn="auto">
              <a:spcBef>
                <a:spcPts val="0"/>
              </a:spcBef>
              <a:spcAft>
                <a:spcPts val="0"/>
              </a:spcAft>
            </a:pPr>
            <a:endParaRPr kumimoji="1" lang="en-US" altLang="zh-CN" sz="750" b="1" kern="0" dirty="0">
              <a:solidFill>
                <a:prstClr val="black"/>
              </a:solidFill>
              <a:latin typeface="微软雅黑" panose="020B0503020204020204" pitchFamily="34" charset="-122"/>
              <a:ea typeface="微软雅黑" panose="020B0503020204020204" pitchFamily="34" charset="-122"/>
            </a:endParaRPr>
          </a:p>
        </p:txBody>
      </p:sp>
      <p:pic>
        <p:nvPicPr>
          <p:cNvPr id="200" name="图片 199"/>
          <p:cNvPicPr>
            <a:picLocks noChangeAspect="1"/>
          </p:cNvPicPr>
          <p:nvPr/>
        </p:nvPicPr>
        <p:blipFill>
          <a:blip r:embed="rId6"/>
          <a:stretch>
            <a:fillRect/>
          </a:stretch>
        </p:blipFill>
        <p:spPr>
          <a:xfrm>
            <a:off x="571500" y="3475990"/>
            <a:ext cx="294640" cy="288290"/>
          </a:xfrm>
          <a:prstGeom prst="rect">
            <a:avLst/>
          </a:prstGeom>
        </p:spPr>
      </p:pic>
      <p:pic>
        <p:nvPicPr>
          <p:cNvPr id="196" name="图片 195"/>
          <p:cNvPicPr>
            <a:picLocks noChangeAspect="1"/>
          </p:cNvPicPr>
          <p:nvPr/>
        </p:nvPicPr>
        <p:blipFill>
          <a:blip r:embed="rId7"/>
          <a:stretch>
            <a:fillRect/>
          </a:stretch>
        </p:blipFill>
        <p:spPr>
          <a:xfrm>
            <a:off x="264795" y="2543175"/>
            <a:ext cx="269875" cy="326390"/>
          </a:xfrm>
          <a:prstGeom prst="rect">
            <a:avLst/>
          </a:prstGeom>
        </p:spPr>
      </p:pic>
      <p:cxnSp>
        <p:nvCxnSpPr>
          <p:cNvPr id="159" name="直接箭头连接符 158"/>
          <p:cNvCxnSpPr>
            <a:stCxn id="197" idx="2"/>
          </p:cNvCxnSpPr>
          <p:nvPr/>
        </p:nvCxnSpPr>
        <p:spPr>
          <a:xfrm flipH="1">
            <a:off x="611505" y="2921000"/>
            <a:ext cx="1905" cy="514985"/>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160" name="左右箭头 159"/>
          <p:cNvSpPr/>
          <p:nvPr/>
        </p:nvSpPr>
        <p:spPr>
          <a:xfrm>
            <a:off x="1259840" y="3651885"/>
            <a:ext cx="431800" cy="75565"/>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61" name="文本框 160"/>
          <p:cNvSpPr txBox="1"/>
          <p:nvPr/>
        </p:nvSpPr>
        <p:spPr>
          <a:xfrm>
            <a:off x="51435" y="4036060"/>
            <a:ext cx="1452880" cy="245110"/>
          </a:xfrm>
          <a:prstGeom prst="rect">
            <a:avLst/>
          </a:prstGeom>
          <a:noFill/>
        </p:spPr>
        <p:txBody>
          <a:bodyPr wrap="none" rtlCol="0">
            <a:spAutoFit/>
          </a:bodyPr>
          <a:lstStyle/>
          <a:p>
            <a:r>
              <a:rPr lang="zh-CN" altLang="en-US" sz="1000">
                <a:solidFill>
                  <a:schemeClr val="bg1"/>
                </a:solidFill>
                <a:latin typeface="微软雅黑" panose="020B0503020204020204" pitchFamily="34" charset="-122"/>
                <a:ea typeface="微软雅黑" panose="020B0503020204020204" pitchFamily="34" charset="-122"/>
              </a:rPr>
              <a:t>创建部署和管理区块链</a:t>
            </a:r>
          </a:p>
        </p:txBody>
      </p:sp>
      <p:sp>
        <p:nvSpPr>
          <p:cNvPr id="3" name="文本框 2"/>
          <p:cNvSpPr txBox="1"/>
          <p:nvPr/>
        </p:nvSpPr>
        <p:spPr>
          <a:xfrm>
            <a:off x="4163060" y="3689985"/>
            <a:ext cx="589280" cy="213995"/>
          </a:xfrm>
          <a:prstGeom prst="rect">
            <a:avLst/>
          </a:prstGeom>
          <a:noFill/>
        </p:spPr>
        <p:txBody>
          <a:bodyPr wrap="none" rtlCol="0">
            <a:spAutoFit/>
          </a:bodyPr>
          <a:lstStyle/>
          <a:p>
            <a:r>
              <a:rPr lang="zh-CN" altLang="zh-CN" sz="800">
                <a:latin typeface="微软雅黑" panose="020B0503020204020204" pitchFamily="34" charset="-122"/>
                <a:ea typeface="微软雅黑" panose="020B0503020204020204" pitchFamily="34" charset="-122"/>
              </a:rPr>
              <a:t>智能合约</a:t>
            </a:r>
          </a:p>
        </p:txBody>
      </p:sp>
      <p:sp>
        <p:nvSpPr>
          <p:cNvPr id="9" name="文本框 8"/>
          <p:cNvSpPr txBox="1"/>
          <p:nvPr/>
        </p:nvSpPr>
        <p:spPr>
          <a:xfrm>
            <a:off x="1553210" y="3723640"/>
            <a:ext cx="589280" cy="213995"/>
          </a:xfrm>
          <a:prstGeom prst="rect">
            <a:avLst/>
          </a:prstGeom>
          <a:noFill/>
        </p:spPr>
        <p:txBody>
          <a:bodyPr wrap="none" rtlCol="0">
            <a:spAutoFit/>
          </a:bodyPr>
          <a:lstStyle/>
          <a:p>
            <a:r>
              <a:rPr lang="zh-CN" altLang="zh-CN" sz="800">
                <a:latin typeface="微软雅黑" panose="020B0503020204020204" pitchFamily="34" charset="-122"/>
                <a:ea typeface="微软雅黑" panose="020B0503020204020204" pitchFamily="34" charset="-122"/>
              </a:rPr>
              <a:t>智能合约</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45033" tIns="22516" rIns="45033" bIns="22516" rtlCol="0" anchor="ctr">
            <a:normAutofit/>
          </a:bodyPr>
          <a:lstStyle/>
          <a:p>
            <a:pPr lvl="0" algn="l" defTabSz="450215" eaLnBrk="1" fontAlgn="auto" hangingPunct="1"/>
            <a:r>
              <a:rPr lang="zh-CN" altLang="en-US" sz="2200" kern="1200"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mn-ea"/>
              </a:rPr>
              <a:t>物流管理 </a:t>
            </a:r>
            <a:r>
              <a:rPr lang="en-US" altLang="zh-CN" sz="2200" kern="1200"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mn-ea"/>
              </a:rPr>
              <a:t>+ </a:t>
            </a:r>
            <a:r>
              <a:rPr lang="zh-CN" altLang="en-US" sz="2200" kern="1200"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mn-ea"/>
              </a:rPr>
              <a:t>区块链</a:t>
            </a:r>
          </a:p>
        </p:txBody>
      </p:sp>
      <p:sp>
        <p:nvSpPr>
          <p:cNvPr id="16" name="矩形 15"/>
          <p:cNvSpPr/>
          <p:nvPr/>
        </p:nvSpPr>
        <p:spPr>
          <a:xfrm>
            <a:off x="5455285" y="835660"/>
            <a:ext cx="3592195" cy="2502535"/>
          </a:xfrm>
          <a:prstGeom prst="rect">
            <a:avLst/>
          </a:prstGeom>
        </p:spPr>
        <p:txBody>
          <a:bodyPr wrap="square">
            <a:spAutoFit/>
          </a:bodyPr>
          <a:lstStyle/>
          <a:p>
            <a:pPr lvl="0" eaLnBrk="1" hangingPunct="1">
              <a:lnSpc>
                <a:spcPct val="140000"/>
              </a:lnSpc>
            </a:pPr>
            <a:r>
              <a:rPr lang="zh-CN" altLang="en-US" sz="1400" b="1" kern="0" dirty="0">
                <a:solidFill>
                  <a:schemeClr val="bg1"/>
                </a:solidFill>
                <a:latin typeface="微软雅黑" panose="020B0503020204020204" pitchFamily="34" charset="-122"/>
                <a:ea typeface="微软雅黑" panose="020B0503020204020204" pitchFamily="34" charset="-122"/>
              </a:rPr>
              <a:t>现有系统存在问题：</a:t>
            </a:r>
          </a:p>
          <a:p>
            <a:pPr marL="285750" lvl="0" indent="-285750" eaLnBrk="1" hangingPunct="1">
              <a:lnSpc>
                <a:spcPct val="140000"/>
              </a:lnSpc>
              <a:buFont typeface="Arial" panose="020B0604020202020204" pitchFamily="34" charset="0"/>
              <a:buChar char="•"/>
            </a:pPr>
            <a:r>
              <a:rPr lang="zh-CN" altLang="en-US" sz="1200" kern="0" dirty="0">
                <a:solidFill>
                  <a:schemeClr val="bg1"/>
                </a:solidFill>
                <a:latin typeface="微软雅黑" panose="020B0503020204020204" pitchFamily="34" charset="-122"/>
                <a:ea typeface="微软雅黑" panose="020B0503020204020204" pitchFamily="34" charset="-122"/>
              </a:rPr>
              <a:t>承运商PoD不实时，返回周期长</a:t>
            </a:r>
          </a:p>
          <a:p>
            <a:pPr marL="285750" lvl="0" indent="-285750" eaLnBrk="1" hangingPunct="1">
              <a:lnSpc>
                <a:spcPct val="140000"/>
              </a:lnSpc>
              <a:buFont typeface="Arial" panose="020B0604020202020204" pitchFamily="34" charset="0"/>
              <a:buChar char="•"/>
            </a:pPr>
            <a:r>
              <a:rPr lang="zh-CN" altLang="en-US" sz="1200" kern="0" dirty="0">
                <a:solidFill>
                  <a:schemeClr val="bg1"/>
                </a:solidFill>
                <a:latin typeface="微软雅黑" panose="020B0503020204020204" pitchFamily="34" charset="-122"/>
                <a:ea typeface="微软雅黑" panose="020B0503020204020204" pitchFamily="34" charset="-122"/>
              </a:rPr>
              <a:t>收货地址变更管理不佳</a:t>
            </a:r>
          </a:p>
          <a:p>
            <a:pPr marL="285750" lvl="0" indent="-285750" eaLnBrk="1" hangingPunct="1">
              <a:lnSpc>
                <a:spcPct val="140000"/>
              </a:lnSpc>
              <a:buFont typeface="Arial" panose="020B0604020202020204" pitchFamily="34" charset="0"/>
              <a:buChar char="•"/>
            </a:pPr>
            <a:r>
              <a:rPr lang="zh-CN" altLang="en-US" sz="1200" kern="0" dirty="0">
                <a:solidFill>
                  <a:schemeClr val="bg1"/>
                </a:solidFill>
                <a:latin typeface="微软雅黑" panose="020B0503020204020204" pitchFamily="34" charset="-122"/>
                <a:ea typeface="微软雅黑" panose="020B0503020204020204" pitchFamily="34" charset="-122"/>
              </a:rPr>
              <a:t>客户签单后投诉未收到货</a:t>
            </a:r>
          </a:p>
          <a:p>
            <a:pPr marL="285750" lvl="0" indent="-285750" eaLnBrk="1" hangingPunct="1">
              <a:lnSpc>
                <a:spcPct val="140000"/>
              </a:lnSpc>
              <a:buFont typeface="Arial" panose="020B0604020202020204" pitchFamily="34" charset="0"/>
              <a:buChar char="•"/>
            </a:pPr>
            <a:r>
              <a:rPr lang="zh-CN" altLang="en-US" sz="1200" kern="0" dirty="0">
                <a:solidFill>
                  <a:schemeClr val="bg1"/>
                </a:solidFill>
                <a:latin typeface="微软雅黑" panose="020B0503020204020204" pitchFamily="34" charset="-122"/>
                <a:ea typeface="微软雅黑" panose="020B0503020204020204" pitchFamily="34" charset="-122"/>
              </a:rPr>
              <a:t>无有效防丢手段</a:t>
            </a:r>
          </a:p>
          <a:p>
            <a:pPr marL="285750" lvl="0" indent="-285750" eaLnBrk="1" hangingPunct="1">
              <a:lnSpc>
                <a:spcPct val="140000"/>
              </a:lnSpc>
              <a:buFont typeface="Arial" panose="020B0604020202020204" pitchFamily="34" charset="0"/>
              <a:buChar char="•"/>
            </a:pPr>
            <a:r>
              <a:rPr lang="zh-CN" altLang="en-US" sz="1200" kern="0" dirty="0">
                <a:solidFill>
                  <a:schemeClr val="bg1"/>
                </a:solidFill>
                <a:latin typeface="微软雅黑" panose="020B0503020204020204" pitchFamily="34" charset="-122"/>
                <a:ea typeface="微软雅黑" panose="020B0503020204020204" pitchFamily="34" charset="-122"/>
              </a:rPr>
              <a:t>签收单大部分为纸质单据，不便于管理</a:t>
            </a:r>
          </a:p>
          <a:p>
            <a:pPr marL="285750" lvl="0" indent="-285750" eaLnBrk="1" hangingPunct="1">
              <a:lnSpc>
                <a:spcPct val="140000"/>
              </a:lnSpc>
              <a:buFont typeface="Arial" panose="020B0604020202020204" pitchFamily="34" charset="0"/>
              <a:buChar char="•"/>
            </a:pPr>
            <a:r>
              <a:rPr lang="zh-CN" altLang="en-US" sz="1200" kern="0" dirty="0">
                <a:solidFill>
                  <a:schemeClr val="bg1"/>
                </a:solidFill>
                <a:latin typeface="微软雅黑" panose="020B0503020204020204" pitchFamily="34" charset="-122"/>
                <a:ea typeface="微软雅黑" panose="020B0503020204020204" pitchFamily="34" charset="-122"/>
              </a:rPr>
              <a:t>多层转包的情况下，物流过程不能做到实时和可视化</a:t>
            </a:r>
          </a:p>
          <a:p>
            <a:pPr lvl="0" indent="0" eaLnBrk="1" hangingPunct="1">
              <a:lnSpc>
                <a:spcPct val="140000"/>
              </a:lnSpc>
              <a:buFont typeface="Arial" panose="020B0604020202020204" pitchFamily="34" charset="0"/>
              <a:buNone/>
            </a:pPr>
            <a:endParaRPr lang="en-US" altLang="zh-CN" sz="1400" kern="0" dirty="0">
              <a:solidFill>
                <a:srgbClr val="000000"/>
              </a:solidFill>
              <a:latin typeface="微软雅黑" panose="020B0503020204020204" pitchFamily="34" charset="-122"/>
              <a:ea typeface="微软雅黑" panose="020B0503020204020204" pitchFamily="34" charset="-122"/>
            </a:endParaRPr>
          </a:p>
        </p:txBody>
      </p:sp>
      <p:sp>
        <p:nvSpPr>
          <p:cNvPr id="25" name="矩形 24"/>
          <p:cNvSpPr/>
          <p:nvPr/>
        </p:nvSpPr>
        <p:spPr>
          <a:xfrm>
            <a:off x="359410" y="3358321"/>
            <a:ext cx="8688070" cy="1728470"/>
          </a:xfrm>
          <a:prstGeom prst="rect">
            <a:avLst/>
          </a:prstGeom>
        </p:spPr>
        <p:txBody>
          <a:bodyPr wrap="square">
            <a:spAutoFit/>
          </a:bodyPr>
          <a:lstStyle/>
          <a:p>
            <a:pPr lvl="0" eaLnBrk="1" hangingPunct="1">
              <a:lnSpc>
                <a:spcPct val="140000"/>
              </a:lnSpc>
            </a:pPr>
            <a:r>
              <a:rPr lang="zh-CN" altLang="en-US" sz="1400" b="1" kern="0" dirty="0">
                <a:solidFill>
                  <a:schemeClr val="bg1"/>
                </a:solidFill>
                <a:latin typeface="微软雅黑" panose="020B0503020204020204" pitchFamily="34" charset="-122"/>
                <a:ea typeface="微软雅黑" panose="020B0503020204020204" pitchFamily="34" charset="-122"/>
              </a:rPr>
              <a:t>解决方案：</a:t>
            </a:r>
          </a:p>
          <a:p>
            <a:pPr lvl="0" indent="0" eaLnBrk="1" hangingPunct="1">
              <a:lnSpc>
                <a:spcPct val="140000"/>
              </a:lnSpc>
              <a:buFont typeface="Arial" panose="020B0604020202020204" pitchFamily="34" charset="0"/>
              <a:buNone/>
            </a:pPr>
            <a:r>
              <a:rPr sz="1200" b="1" kern="0" dirty="0">
                <a:solidFill>
                  <a:schemeClr val="bg1"/>
                </a:solidFill>
                <a:latin typeface="微软雅黑" panose="020B0503020204020204" pitchFamily="34" charset="-122"/>
                <a:ea typeface="微软雅黑" panose="020B0503020204020204" pitchFamily="34" charset="-122"/>
              </a:rPr>
              <a:t>•</a:t>
            </a:r>
            <a:r>
              <a:rPr sz="1000" b="1" kern="0" dirty="0">
                <a:solidFill>
                  <a:schemeClr val="bg1"/>
                </a:solidFill>
                <a:latin typeface="微软雅黑" panose="020B0503020204020204" pitchFamily="34" charset="-122"/>
                <a:ea typeface="微软雅黑" panose="020B0503020204020204" pitchFamily="34" charset="-122"/>
              </a:rPr>
              <a:t> 运用区块链技术，</a:t>
            </a:r>
            <a:r>
              <a:rPr lang="zh-CN" sz="1000" b="1" kern="0" dirty="0">
                <a:solidFill>
                  <a:schemeClr val="bg1"/>
                </a:solidFill>
                <a:latin typeface="微软雅黑" panose="020B0503020204020204" pitchFamily="34" charset="-122"/>
                <a:ea typeface="微软雅黑" panose="020B0503020204020204" pitchFamily="34" charset="-122"/>
              </a:rPr>
              <a:t>唯一</a:t>
            </a:r>
            <a:r>
              <a:rPr sz="1000" b="1" kern="0" dirty="0">
                <a:solidFill>
                  <a:schemeClr val="bg1"/>
                </a:solidFill>
                <a:latin typeface="微软雅黑" panose="020B0503020204020204" pitchFamily="34" charset="-122"/>
                <a:ea typeface="微软雅黑" panose="020B0503020204020204" pitchFamily="34" charset="-122"/>
              </a:rPr>
              <a:t>承运单号串起货物</a:t>
            </a:r>
            <a:r>
              <a:rPr lang="zh-CN" sz="1000" b="1" kern="0" dirty="0">
                <a:solidFill>
                  <a:schemeClr val="bg1"/>
                </a:solidFill>
                <a:latin typeface="微软雅黑" panose="020B0503020204020204" pitchFamily="34" charset="-122"/>
                <a:ea typeface="微软雅黑" panose="020B0503020204020204" pitchFamily="34" charset="-122"/>
              </a:rPr>
              <a:t>流通</a:t>
            </a:r>
            <a:r>
              <a:rPr sz="1000" b="1" kern="0" dirty="0">
                <a:solidFill>
                  <a:schemeClr val="bg1"/>
                </a:solidFill>
                <a:latin typeface="微软雅黑" panose="020B0503020204020204" pitchFamily="34" charset="-122"/>
                <a:ea typeface="微软雅黑" panose="020B0503020204020204" pitchFamily="34" charset="-122"/>
              </a:rPr>
              <a:t>过程，</a:t>
            </a:r>
            <a:r>
              <a:rPr lang="zh-CN" altLang="en-US" sz="10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rPr>
              <a:t>整体打通厂家、承运商等各参与方孤立的信息系统</a:t>
            </a:r>
            <a:r>
              <a:rPr sz="1000" kern="0" dirty="0">
                <a:solidFill>
                  <a:schemeClr val="bg1"/>
                </a:solidFill>
                <a:latin typeface="微软雅黑" panose="020B0503020204020204" pitchFamily="34" charset="-122"/>
                <a:ea typeface="微软雅黑" panose="020B0503020204020204" pitchFamily="34" charset="-122"/>
              </a:rPr>
              <a:t>，</a:t>
            </a:r>
            <a:r>
              <a:rPr sz="1000" kern="0" dirty="0" err="1" smtClean="0">
                <a:solidFill>
                  <a:schemeClr val="bg1"/>
                </a:solidFill>
                <a:latin typeface="微软雅黑" panose="020B0503020204020204" pitchFamily="34" charset="-122"/>
                <a:ea typeface="微软雅黑" panose="020B0503020204020204" pitchFamily="34" charset="-122"/>
              </a:rPr>
              <a:t>各参与方流转信息及时上传区块链</a:t>
            </a:r>
            <a:r>
              <a:rPr sz="1000" kern="0" dirty="0">
                <a:solidFill>
                  <a:schemeClr val="bg1"/>
                </a:solidFill>
                <a:latin typeface="微软雅黑" panose="020B0503020204020204" pitchFamily="34" charset="-122"/>
                <a:ea typeface="微软雅黑" panose="020B0503020204020204" pitchFamily="34" charset="-122"/>
              </a:rPr>
              <a:t>。</a:t>
            </a:r>
          </a:p>
          <a:p>
            <a:pPr lvl="0" indent="0" eaLnBrk="1" hangingPunct="1">
              <a:lnSpc>
                <a:spcPct val="140000"/>
              </a:lnSpc>
              <a:buFont typeface="Arial" panose="020B0604020202020204" pitchFamily="34" charset="0"/>
              <a:buNone/>
            </a:pPr>
            <a:r>
              <a:rPr sz="1000" kern="0" dirty="0">
                <a:solidFill>
                  <a:schemeClr val="bg1"/>
                </a:solidFill>
                <a:latin typeface="微软雅黑" panose="020B0503020204020204" pitchFamily="34" charset="-122"/>
                <a:ea typeface="微软雅黑" panose="020B0503020204020204" pitchFamily="34" charset="-122"/>
              </a:rPr>
              <a:t>• 各参与方</a:t>
            </a:r>
            <a:r>
              <a:rPr lang="zh-CN" sz="1000" kern="0" dirty="0">
                <a:solidFill>
                  <a:schemeClr val="bg1"/>
                </a:solidFill>
                <a:latin typeface="微软雅黑" panose="020B0503020204020204" pitchFamily="34" charset="-122"/>
                <a:ea typeface="微软雅黑" panose="020B0503020204020204" pitchFamily="34" charset="-122"/>
              </a:rPr>
              <a:t>通过</a:t>
            </a:r>
            <a:r>
              <a:rPr sz="1000" kern="0" dirty="0">
                <a:solidFill>
                  <a:schemeClr val="bg1"/>
                </a:solidFill>
                <a:latin typeface="微软雅黑" panose="020B0503020204020204" pitchFamily="34" charset="-122"/>
                <a:ea typeface="微软雅黑" panose="020B0503020204020204" pitchFamily="34" charset="-122"/>
              </a:rPr>
              <a:t>App</a:t>
            </a:r>
            <a:r>
              <a:rPr lang="zh-CN" sz="1000" kern="0" dirty="0">
                <a:solidFill>
                  <a:schemeClr val="bg1"/>
                </a:solidFill>
                <a:latin typeface="微软雅黑" panose="020B0503020204020204" pitchFamily="34" charset="-122"/>
                <a:ea typeface="微软雅黑" panose="020B0503020204020204" pitchFamily="34" charset="-122"/>
              </a:rPr>
              <a:t>和终端</a:t>
            </a:r>
            <a:r>
              <a:rPr sz="1000" kern="0" dirty="0">
                <a:solidFill>
                  <a:schemeClr val="bg1"/>
                </a:solidFill>
                <a:latin typeface="微软雅黑" panose="020B0503020204020204" pitchFamily="34" charset="-122"/>
                <a:ea typeface="微软雅黑" panose="020B0503020204020204" pitchFamily="34" charset="-122"/>
              </a:rPr>
              <a:t>，</a:t>
            </a:r>
            <a:r>
              <a:rPr lang="zh-CN" sz="1000" kern="0" dirty="0">
                <a:solidFill>
                  <a:schemeClr val="bg1"/>
                </a:solidFill>
                <a:latin typeface="微软雅黑" panose="020B0503020204020204" pitchFamily="34" charset="-122"/>
                <a:ea typeface="微软雅黑" panose="020B0503020204020204" pitchFamily="34" charset="-122"/>
              </a:rPr>
              <a:t>进行</a:t>
            </a:r>
            <a:r>
              <a:rPr sz="1000" kern="0" dirty="0">
                <a:solidFill>
                  <a:schemeClr val="bg1"/>
                </a:solidFill>
                <a:latin typeface="微软雅黑" panose="020B0503020204020204" pitchFamily="34" charset="-122"/>
                <a:ea typeface="微软雅黑" panose="020B0503020204020204" pitchFamily="34" charset="-122"/>
              </a:rPr>
              <a:t>参与方分配账号，单号转移与接收，确认货物的当前责任承担方</a:t>
            </a:r>
            <a:r>
              <a:rPr lang="zh-CN" sz="1000" kern="0" dirty="0">
                <a:solidFill>
                  <a:schemeClr val="bg1"/>
                </a:solidFill>
                <a:latin typeface="微软雅黑" panose="020B0503020204020204" pitchFamily="34" charset="-122"/>
                <a:ea typeface="微软雅黑" panose="020B0503020204020204" pitchFamily="34" charset="-122"/>
              </a:rPr>
              <a:t>等行为</a:t>
            </a:r>
            <a:r>
              <a:rPr sz="1000" kern="0" dirty="0">
                <a:solidFill>
                  <a:schemeClr val="bg1"/>
                </a:solidFill>
                <a:latin typeface="微软雅黑" panose="020B0503020204020204" pitchFamily="34" charset="-122"/>
                <a:ea typeface="微软雅黑" panose="020B0503020204020204" pitchFamily="34" charset="-122"/>
              </a:rPr>
              <a:t>。</a:t>
            </a:r>
          </a:p>
          <a:p>
            <a:pPr lvl="0" indent="0" eaLnBrk="1" hangingPunct="1">
              <a:lnSpc>
                <a:spcPct val="140000"/>
              </a:lnSpc>
              <a:buFont typeface="Arial" panose="020B0604020202020204" pitchFamily="34" charset="0"/>
              <a:buNone/>
            </a:pPr>
            <a:r>
              <a:rPr sz="1000" kern="0" dirty="0">
                <a:solidFill>
                  <a:schemeClr val="bg1"/>
                </a:solidFill>
                <a:latin typeface="微软雅黑" panose="020B0503020204020204" pitchFamily="34" charset="-122"/>
                <a:ea typeface="微软雅黑" panose="020B0503020204020204" pitchFamily="34" charset="-122"/>
              </a:rPr>
              <a:t>• 物流过程各方追踪记录存储在区块链上，实现及时PoD，信息</a:t>
            </a:r>
            <a:r>
              <a:rPr lang="zh-CN" altLang="en-US" sz="10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rPr>
              <a:t>真实有效，不可篡改，精确追溯与责任界定，防止货物无故丢失</a:t>
            </a:r>
            <a:r>
              <a:rPr sz="1000" kern="0" dirty="0">
                <a:solidFill>
                  <a:schemeClr val="bg1"/>
                </a:solidFill>
                <a:latin typeface="微软雅黑" panose="020B0503020204020204" pitchFamily="34" charset="-122"/>
                <a:ea typeface="微软雅黑" panose="020B0503020204020204" pitchFamily="34" charset="-122"/>
              </a:rPr>
              <a:t>。</a:t>
            </a:r>
          </a:p>
          <a:p>
            <a:pPr lvl="0" indent="0" eaLnBrk="1" hangingPunct="1">
              <a:lnSpc>
                <a:spcPct val="140000"/>
              </a:lnSpc>
              <a:buFont typeface="Arial" panose="020B0604020202020204" pitchFamily="34" charset="0"/>
              <a:buNone/>
            </a:pPr>
            <a:r>
              <a:rPr sz="1000" kern="0" dirty="0">
                <a:solidFill>
                  <a:schemeClr val="bg1"/>
                </a:solidFill>
                <a:latin typeface="微软雅黑" panose="020B0503020204020204" pitchFamily="34" charset="-122"/>
                <a:ea typeface="微软雅黑" panose="020B0503020204020204" pitchFamily="34" charset="-122"/>
              </a:rPr>
              <a:t>• </a:t>
            </a:r>
            <a:r>
              <a:rPr lang="zh-CN" sz="1000" kern="0" dirty="0">
                <a:solidFill>
                  <a:schemeClr val="bg1"/>
                </a:solidFill>
                <a:latin typeface="微软雅黑" panose="020B0503020204020204" pitchFamily="34" charset="-122"/>
                <a:ea typeface="微软雅黑" panose="020B0503020204020204" pitchFamily="34" charset="-122"/>
              </a:rPr>
              <a:t>通过</a:t>
            </a:r>
            <a:r>
              <a:rPr lang="en-US" altLang="zh-CN" sz="1000" kern="0" dirty="0">
                <a:solidFill>
                  <a:schemeClr val="bg1"/>
                </a:solidFill>
                <a:latin typeface="微软雅黑" panose="020B0503020204020204" pitchFamily="34" charset="-122"/>
                <a:ea typeface="微软雅黑" panose="020B0503020204020204" pitchFamily="34" charset="-122"/>
              </a:rPr>
              <a:t>Web</a:t>
            </a:r>
            <a:r>
              <a:rPr lang="zh-CN" altLang="en-US" sz="1000" kern="0" dirty="0">
                <a:solidFill>
                  <a:schemeClr val="bg1"/>
                </a:solidFill>
                <a:latin typeface="微软雅黑" panose="020B0503020204020204" pitchFamily="34" charset="-122"/>
                <a:ea typeface="微软雅黑" panose="020B0503020204020204" pitchFamily="34" charset="-122"/>
              </a:rPr>
              <a:t>系统调用区块链中流通信息</a:t>
            </a:r>
            <a:r>
              <a:rPr lang="zh-CN" altLang="en-US" sz="10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rPr>
              <a:t>可视化展示物流过程，实现全面电子化管理</a:t>
            </a:r>
            <a:r>
              <a:rPr sz="1000" kern="0" dirty="0">
                <a:solidFill>
                  <a:schemeClr val="bg1"/>
                </a:solidFill>
                <a:latin typeface="微软雅黑" panose="020B0503020204020204" pitchFamily="34" charset="-122"/>
                <a:ea typeface="微软雅黑" panose="020B0503020204020204" pitchFamily="34" charset="-122"/>
              </a:rPr>
              <a:t>，纸质单据作为参考。</a:t>
            </a:r>
          </a:p>
          <a:p>
            <a:pPr lvl="0" indent="0" eaLnBrk="1" hangingPunct="1">
              <a:lnSpc>
                <a:spcPct val="140000"/>
              </a:lnSpc>
              <a:buFont typeface="Arial" panose="020B0604020202020204" pitchFamily="34" charset="0"/>
              <a:buNone/>
            </a:pPr>
            <a:r>
              <a:rPr sz="1000" kern="0" dirty="0">
                <a:solidFill>
                  <a:schemeClr val="bg1"/>
                </a:solidFill>
                <a:latin typeface="微软雅黑" panose="020B0503020204020204" pitchFamily="34" charset="-122"/>
                <a:ea typeface="微软雅黑" panose="020B0503020204020204" pitchFamily="34" charset="-122"/>
              </a:rPr>
              <a:t>• </a:t>
            </a:r>
            <a:r>
              <a:rPr lang="zh-CN" sz="1000" kern="0" dirty="0">
                <a:solidFill>
                  <a:schemeClr val="bg1"/>
                </a:solidFill>
                <a:latin typeface="微软雅黑" panose="020B0503020204020204" pitchFamily="34" charset="-122"/>
                <a:ea typeface="微软雅黑" panose="020B0503020204020204" pitchFamily="34" charset="-122"/>
              </a:rPr>
              <a:t>通过证书</a:t>
            </a:r>
            <a:r>
              <a:rPr sz="1000" kern="0" dirty="0">
                <a:solidFill>
                  <a:schemeClr val="bg1"/>
                </a:solidFill>
                <a:latin typeface="微软雅黑" panose="020B0503020204020204" pitchFamily="34" charset="-122"/>
                <a:ea typeface="微软雅黑" panose="020B0503020204020204" pitchFamily="34" charset="-122"/>
              </a:rPr>
              <a:t>实现物流过程中各参与方的KYC （ Know YourCustomer）管理，</a:t>
            </a:r>
            <a:r>
              <a:rPr lang="zh-CN" sz="1000" kern="0" dirty="0">
                <a:solidFill>
                  <a:schemeClr val="bg1"/>
                </a:solidFill>
                <a:latin typeface="微软雅黑" panose="020B0503020204020204" pitchFamily="34" charset="-122"/>
                <a:ea typeface="微软雅黑" panose="020B0503020204020204" pitchFamily="34" charset="-122"/>
              </a:rPr>
              <a:t>在此基础上实现参与方</a:t>
            </a:r>
            <a:r>
              <a:rPr lang="zh-CN" altLang="en-US" sz="10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rPr>
              <a:t>信用管理</a:t>
            </a:r>
            <a:r>
              <a:rPr sz="1000" kern="0" dirty="0">
                <a:solidFill>
                  <a:schemeClr val="bg1"/>
                </a:solidFill>
                <a:latin typeface="微软雅黑" panose="020B0503020204020204" pitchFamily="34" charset="-122"/>
                <a:ea typeface="微软雅黑" panose="020B0503020204020204" pitchFamily="34" charset="-122"/>
              </a:rPr>
              <a:t>。</a:t>
            </a:r>
          </a:p>
          <a:p>
            <a:pPr lvl="0" indent="0" eaLnBrk="1" hangingPunct="1">
              <a:lnSpc>
                <a:spcPct val="140000"/>
              </a:lnSpc>
              <a:buFont typeface="Arial" panose="020B0604020202020204" pitchFamily="34" charset="0"/>
              <a:buNone/>
            </a:pPr>
            <a:r>
              <a:rPr sz="1000" kern="0" dirty="0">
                <a:solidFill>
                  <a:schemeClr val="bg1"/>
                </a:solidFill>
                <a:latin typeface="微软雅黑" panose="020B0503020204020204" pitchFamily="34" charset="-122"/>
                <a:ea typeface="微软雅黑" panose="020B0503020204020204" pitchFamily="34" charset="-122"/>
              </a:rPr>
              <a:t>• 区块链加密算法和授权访问机制，让数据</a:t>
            </a:r>
            <a:r>
              <a:rPr lang="zh-CN" altLang="en-US" sz="10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rPr>
              <a:t>安全性和隐私性俱佳</a:t>
            </a:r>
            <a:r>
              <a:rPr sz="1000" kern="0" dirty="0" smtClean="0">
                <a:solidFill>
                  <a:schemeClr val="bg1"/>
                </a:solidFill>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3"/>
          <a:stretch>
            <a:fillRect/>
          </a:stretch>
        </p:blipFill>
        <p:spPr>
          <a:xfrm>
            <a:off x="403225" y="835660"/>
            <a:ext cx="4250690" cy="2522855"/>
          </a:xfrm>
          <a:prstGeom prst="rect">
            <a:avLst/>
          </a:prstGeom>
        </p:spPr>
      </p:pic>
    </p:spTree>
  </p:cSld>
  <p:clrMapOvr>
    <a:masterClrMapping/>
  </p:clrMapOvr>
  <p:transition advClick="0" advTm="8000">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45033" tIns="22516" rIns="45033" bIns="22516" rtlCol="0" anchor="ctr">
            <a:normAutofit/>
          </a:bodyPr>
          <a:lstStyle/>
          <a:p>
            <a:pPr lvl="0" algn="l" defTabSz="450215" eaLnBrk="1" fontAlgn="auto" hangingPunct="1"/>
            <a:r>
              <a:rPr lang="zh-CN" altLang="en-US" sz="2200" kern="1200"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sym typeface="+mn-ea"/>
              </a:rPr>
              <a:t>供应链金融 + 区块链</a:t>
            </a:r>
          </a:p>
        </p:txBody>
      </p:sp>
      <p:sp>
        <p:nvSpPr>
          <p:cNvPr id="5" name="文本框 4"/>
          <p:cNvSpPr txBox="1"/>
          <p:nvPr/>
        </p:nvSpPr>
        <p:spPr>
          <a:xfrm>
            <a:off x="5597366" y="935831"/>
            <a:ext cx="3656330" cy="860425"/>
          </a:xfrm>
          <a:prstGeom prst="rect">
            <a:avLst/>
          </a:prstGeom>
          <a:noFill/>
        </p:spPr>
        <p:txBody>
          <a:bodyPr wrap="none" rtlCol="0">
            <a:spAutoFit/>
          </a:bodyPr>
          <a:lstStyle/>
          <a:p>
            <a:pPr algn="l"/>
            <a:r>
              <a:rPr kumimoji="1" lang="zh-CN" altLang="en-US" sz="1000" b="1" spc="-112"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面临的挑战：</a:t>
            </a:r>
          </a:p>
          <a:p>
            <a:pPr marL="171450" indent="-171450" algn="l">
              <a:buFont typeface="Arial" panose="020B0604020202020204" pitchFamily="34" charset="0"/>
              <a:buChar char="•"/>
            </a:pPr>
            <a:r>
              <a:rPr lang="zh-CN" altLang="en-US" sz="1000">
                <a:solidFill>
                  <a:schemeClr val="bg1"/>
                </a:solidFill>
                <a:latin typeface="微软雅黑" panose="020B0503020204020204" pitchFamily="34" charset="-122"/>
                <a:ea typeface="微软雅黑" panose="020B0503020204020204" pitchFamily="34" charset="-122"/>
              </a:rPr>
              <a:t>有上万个零部件，有几千家供应商，供应链的层级比较多。</a:t>
            </a:r>
          </a:p>
          <a:p>
            <a:pPr marL="171450" indent="-171450" algn="l">
              <a:buFont typeface="Arial" panose="020B0604020202020204" pitchFamily="34" charset="0"/>
              <a:buChar char="•"/>
            </a:pPr>
            <a:r>
              <a:rPr lang="zh-CN" altLang="en-US" sz="1000">
                <a:solidFill>
                  <a:schemeClr val="bg1"/>
                </a:solidFill>
                <a:latin typeface="微软雅黑" panose="020B0503020204020204" pitchFamily="34" charset="-122"/>
                <a:ea typeface="微软雅黑" panose="020B0503020204020204" pitchFamily="34" charset="-122"/>
              </a:rPr>
              <a:t>供应链层级多，供应商的金融信用差异大。</a:t>
            </a:r>
          </a:p>
          <a:p>
            <a:pPr marL="171450" indent="-171450" algn="l">
              <a:buFont typeface="Arial" panose="020B0604020202020204" pitchFamily="34" charset="0"/>
              <a:buChar char="•"/>
            </a:pPr>
            <a:r>
              <a:rPr lang="zh-CN" altLang="en-US" sz="1000">
                <a:solidFill>
                  <a:schemeClr val="bg1"/>
                </a:solidFill>
                <a:latin typeface="微软雅黑" panose="020B0503020204020204" pitchFamily="34" charset="-122"/>
                <a:ea typeface="微软雅黑" panose="020B0503020204020204" pitchFamily="34" charset="-122"/>
              </a:rPr>
              <a:t>零部件供应商的平均应收款账期很长。</a:t>
            </a:r>
          </a:p>
          <a:p>
            <a:pPr marL="171450" indent="-171450" algn="l">
              <a:buFont typeface="Arial" panose="020B0604020202020204" pitchFamily="34" charset="0"/>
              <a:buChar char="•"/>
            </a:pPr>
            <a:r>
              <a:rPr lang="zh-CN" altLang="en-US" sz="1000">
                <a:solidFill>
                  <a:schemeClr val="bg1"/>
                </a:solidFill>
                <a:latin typeface="微软雅黑" panose="020B0503020204020204" pitchFamily="34" charset="-122"/>
                <a:ea typeface="微软雅黑" panose="020B0503020204020204" pitchFamily="34" charset="-122"/>
              </a:rPr>
              <a:t>间接向主机供货的小供货商融资难，融资贵</a:t>
            </a:r>
          </a:p>
        </p:txBody>
      </p:sp>
      <p:sp>
        <p:nvSpPr>
          <p:cNvPr id="6" name="文本框 5"/>
          <p:cNvSpPr txBox="1"/>
          <p:nvPr/>
        </p:nvSpPr>
        <p:spPr>
          <a:xfrm>
            <a:off x="5597366" y="1820704"/>
            <a:ext cx="3484880" cy="560705"/>
          </a:xfrm>
          <a:prstGeom prst="rect">
            <a:avLst/>
          </a:prstGeom>
          <a:noFill/>
        </p:spPr>
        <p:txBody>
          <a:bodyPr wrap="none" rtlCol="0">
            <a:spAutoFit/>
          </a:bodyPr>
          <a:lstStyle/>
          <a:p>
            <a:pPr algn="l"/>
            <a:r>
              <a:rPr kumimoji="1" lang="zh-CN" altLang="en-US" sz="1000" b="1" spc="-112"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区块链解决方案：</a:t>
            </a:r>
            <a:endParaRPr lang="zh-CN" altLang="en-US" sz="1000" b="1">
              <a:solidFill>
                <a:schemeClr val="bg1"/>
              </a:solidFill>
              <a:latin typeface="微软雅黑" panose="020B0503020204020204" pitchFamily="34" charset="-122"/>
              <a:ea typeface="微软雅黑" panose="020B0503020204020204" pitchFamily="34" charset="-122"/>
            </a:endParaRPr>
          </a:p>
          <a:p>
            <a:pPr marL="0" indent="0" algn="l">
              <a:buFont typeface="Arial" panose="020B0604020202020204" pitchFamily="34" charset="0"/>
              <a:buNone/>
            </a:pPr>
            <a:r>
              <a:rPr lang="zh-CN" altLang="en-US" sz="1000">
                <a:solidFill>
                  <a:schemeClr val="bg1"/>
                </a:solidFill>
                <a:latin typeface="微软雅黑" panose="020B0503020204020204" pitchFamily="34" charset="-122"/>
                <a:ea typeface="微软雅黑" panose="020B0503020204020204" pitchFamily="34" charset="-122"/>
              </a:rPr>
              <a:t>所有的供应商全都放在这条链上，它的每一次发票挂账信息</a:t>
            </a:r>
          </a:p>
          <a:p>
            <a:pPr marL="0" indent="0" algn="l">
              <a:buFont typeface="Arial" panose="020B0604020202020204" pitchFamily="34" charset="0"/>
              <a:buNone/>
            </a:pPr>
            <a:r>
              <a:rPr lang="zh-CN" altLang="en-US" sz="1000">
                <a:solidFill>
                  <a:schemeClr val="bg1"/>
                </a:solidFill>
                <a:latin typeface="微软雅黑" panose="020B0503020204020204" pitchFamily="34" charset="-122"/>
                <a:ea typeface="微软雅黑" panose="020B0503020204020204" pitchFamily="34" charset="-122"/>
              </a:rPr>
              <a:t>都会登记在这条链上</a:t>
            </a:r>
            <a:r>
              <a:rPr lang="zh-CN" altLang="en-US" sz="1050"/>
              <a:t>。</a:t>
            </a:r>
            <a:endParaRPr lang="zh-CN" altLang="en-US" sz="100"/>
          </a:p>
        </p:txBody>
      </p:sp>
      <p:sp>
        <p:nvSpPr>
          <p:cNvPr id="7" name="文本框 6"/>
          <p:cNvSpPr txBox="1"/>
          <p:nvPr/>
        </p:nvSpPr>
        <p:spPr>
          <a:xfrm>
            <a:off x="5597366" y="2466499"/>
            <a:ext cx="3422650" cy="1945640"/>
          </a:xfrm>
          <a:prstGeom prst="rect">
            <a:avLst/>
          </a:prstGeom>
          <a:noFill/>
        </p:spPr>
        <p:txBody>
          <a:bodyPr wrap="none" rtlCol="0">
            <a:spAutoFit/>
          </a:bodyPr>
          <a:lstStyle/>
          <a:p>
            <a:pPr algn="l"/>
            <a:r>
              <a:rPr kumimoji="1" lang="zh-CN" altLang="en-US" sz="1000" b="1" spc="-112"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供应链各方参与动力：</a:t>
            </a:r>
            <a:endParaRPr lang="zh-CN" altLang="en-US" sz="1000" b="1">
              <a:solidFill>
                <a:schemeClr val="bg1"/>
              </a:solidFill>
              <a:latin typeface="微软雅黑" panose="020B0503020204020204" pitchFamily="34" charset="-122"/>
              <a:ea typeface="微软雅黑" panose="020B0503020204020204" pitchFamily="34" charset="-122"/>
            </a:endParaRPr>
          </a:p>
          <a:p>
            <a:pPr algn="l"/>
            <a:r>
              <a:rPr lang="zh-CN" altLang="en-US" sz="1000" b="1">
                <a:solidFill>
                  <a:schemeClr val="bg1"/>
                </a:solidFill>
                <a:latin typeface="微软雅黑" panose="020B0503020204020204" pitchFamily="34" charset="-122"/>
                <a:ea typeface="微软雅黑" panose="020B0503020204020204" pitchFamily="34" charset="-122"/>
              </a:rPr>
              <a:t>汽车主机厂</a:t>
            </a:r>
            <a:r>
              <a:rPr lang="zh-CN" altLang="en-US" sz="1000">
                <a:solidFill>
                  <a:schemeClr val="bg1"/>
                </a:solidFill>
                <a:latin typeface="微软雅黑" panose="020B0503020204020204" pitchFamily="34" charset="-122"/>
                <a:ea typeface="微软雅黑" panose="020B0503020204020204" pitchFamily="34" charset="-122"/>
              </a:rPr>
              <a:t>：</a:t>
            </a:r>
          </a:p>
          <a:p>
            <a:pPr marL="171450" indent="-171450" algn="l">
              <a:buFont typeface="Arial" panose="020B0604020202020204" pitchFamily="34" charset="0"/>
              <a:buChar char="•"/>
            </a:pPr>
            <a:r>
              <a:rPr lang="zh-CN" altLang="en-US" sz="1000">
                <a:solidFill>
                  <a:schemeClr val="bg1"/>
                </a:solidFill>
                <a:latin typeface="微软雅黑" panose="020B0503020204020204" pitchFamily="34" charset="-122"/>
                <a:ea typeface="微软雅黑" panose="020B0503020204020204" pitchFamily="34" charset="-122"/>
              </a:rPr>
              <a:t>除生产制造业务，新收入来源——通过金融机构赚到了</a:t>
            </a:r>
          </a:p>
          <a:p>
            <a:pPr algn="l"/>
            <a:r>
              <a:rPr lang="zh-CN" altLang="en-US" sz="1000">
                <a:solidFill>
                  <a:schemeClr val="bg1"/>
                </a:solidFill>
                <a:latin typeface="微软雅黑" panose="020B0503020204020204" pitchFamily="34" charset="-122"/>
                <a:ea typeface="微软雅黑" panose="020B0503020204020204" pitchFamily="34" charset="-122"/>
              </a:rPr>
              <a:t>     金融服务的收益</a:t>
            </a:r>
          </a:p>
          <a:p>
            <a:pPr marL="171450" indent="-171450" algn="l">
              <a:buFont typeface="Arial" panose="020B0604020202020204" pitchFamily="34" charset="0"/>
              <a:buChar char="•"/>
            </a:pPr>
            <a:r>
              <a:rPr lang="zh-CN" altLang="en-US" sz="1000">
                <a:solidFill>
                  <a:schemeClr val="bg1"/>
                </a:solidFill>
                <a:latin typeface="微软雅黑" panose="020B0503020204020204" pitchFamily="34" charset="-122"/>
                <a:ea typeface="微软雅黑" panose="020B0503020204020204" pitchFamily="34" charset="-122"/>
              </a:rPr>
              <a:t>更好的了解整个供应商网络</a:t>
            </a:r>
          </a:p>
          <a:p>
            <a:pPr indent="0" algn="l">
              <a:buFont typeface="Arial" panose="020B0604020202020204" pitchFamily="34" charset="0"/>
              <a:buNone/>
            </a:pPr>
            <a:r>
              <a:rPr lang="zh-CN" altLang="en-US" sz="1000" b="1">
                <a:solidFill>
                  <a:schemeClr val="bg1"/>
                </a:solidFill>
                <a:latin typeface="微软雅黑" panose="020B0503020204020204" pitchFamily="34" charset="-122"/>
                <a:ea typeface="微软雅黑" panose="020B0503020204020204" pitchFamily="34" charset="-122"/>
              </a:rPr>
              <a:t>供应商：</a:t>
            </a:r>
          </a:p>
          <a:p>
            <a:pPr marL="171450" indent="-171450" algn="l">
              <a:buFont typeface="Arial" panose="020B0604020202020204" pitchFamily="34" charset="0"/>
              <a:buChar char="•"/>
            </a:pPr>
            <a:r>
              <a:rPr lang="zh-CN" altLang="en-US" sz="1000">
                <a:solidFill>
                  <a:schemeClr val="bg1"/>
                </a:solidFill>
                <a:latin typeface="微软雅黑" panose="020B0503020204020204" pitchFamily="34" charset="-122"/>
                <a:ea typeface="微软雅黑" panose="020B0503020204020204" pitchFamily="34" charset="-122"/>
              </a:rPr>
              <a:t>供应商应收款的平均账期更短</a:t>
            </a:r>
          </a:p>
          <a:p>
            <a:pPr marL="171450" indent="-171450" algn="l">
              <a:buFont typeface="Arial" panose="020B0604020202020204" pitchFamily="34" charset="0"/>
              <a:buChar char="•"/>
            </a:pPr>
            <a:r>
              <a:rPr lang="zh-CN" altLang="en-US" sz="1000">
                <a:solidFill>
                  <a:schemeClr val="bg1"/>
                </a:solidFill>
                <a:latin typeface="微软雅黑" panose="020B0503020204020204" pitchFamily="34" charset="-122"/>
                <a:ea typeface="微软雅黑" panose="020B0503020204020204" pitchFamily="34" charset="-122"/>
              </a:rPr>
              <a:t>通过正规金融机构，融资成本更低（透明）</a:t>
            </a:r>
          </a:p>
          <a:p>
            <a:pPr indent="0" algn="l">
              <a:buFont typeface="Arial" panose="020B0604020202020204" pitchFamily="34" charset="0"/>
              <a:buNone/>
            </a:pPr>
            <a:r>
              <a:rPr lang="zh-CN" altLang="en-US" sz="1000" b="1">
                <a:solidFill>
                  <a:schemeClr val="bg1"/>
                </a:solidFill>
                <a:latin typeface="微软雅黑" panose="020B0503020204020204" pitchFamily="34" charset="-122"/>
                <a:ea typeface="微软雅黑" panose="020B0503020204020204" pitchFamily="34" charset="-122"/>
              </a:rPr>
              <a:t>金融机构</a:t>
            </a:r>
            <a:r>
              <a:rPr lang="zh-CN" altLang="en-US" sz="1000">
                <a:solidFill>
                  <a:schemeClr val="bg1"/>
                </a:solidFill>
                <a:latin typeface="微软雅黑" panose="020B0503020204020204" pitchFamily="34" charset="-122"/>
                <a:ea typeface="微软雅黑" panose="020B0503020204020204" pitchFamily="34" charset="-122"/>
              </a:rPr>
              <a:t>：</a:t>
            </a:r>
          </a:p>
          <a:p>
            <a:pPr marL="171450" indent="-171450" algn="l">
              <a:buFont typeface="Arial" panose="020B0604020202020204" pitchFamily="34" charset="0"/>
              <a:buChar char="•"/>
            </a:pPr>
            <a:r>
              <a:rPr lang="zh-CN" altLang="en-US" sz="1000">
                <a:solidFill>
                  <a:schemeClr val="bg1"/>
                </a:solidFill>
                <a:latin typeface="微软雅黑" panose="020B0503020204020204" pitchFamily="34" charset="-122"/>
                <a:ea typeface="微软雅黑" panose="020B0503020204020204" pitchFamily="34" charset="-122"/>
              </a:rPr>
              <a:t>在风险可控的情况下，从中小供应商中获得收益</a:t>
            </a:r>
          </a:p>
          <a:p>
            <a:pPr marL="171450" indent="-171450" algn="l">
              <a:buFont typeface="Arial" panose="020B0604020202020204" pitchFamily="34" charset="0"/>
              <a:buChar char="•"/>
            </a:pPr>
            <a:r>
              <a:rPr lang="zh-CN" altLang="en-US" sz="1000">
                <a:solidFill>
                  <a:schemeClr val="bg1"/>
                </a:solidFill>
                <a:latin typeface="微软雅黑" panose="020B0503020204020204" pitchFamily="34" charset="-122"/>
                <a:ea typeface="微软雅黑" panose="020B0503020204020204" pitchFamily="34" charset="-122"/>
              </a:rPr>
              <a:t>通过资产证券化（</a:t>
            </a:r>
            <a:r>
              <a:rPr lang="en-US" altLang="zh-CN" sz="1000">
                <a:solidFill>
                  <a:schemeClr val="bg1"/>
                </a:solidFill>
                <a:latin typeface="微软雅黑" panose="020B0503020204020204" pitchFamily="34" charset="-122"/>
                <a:ea typeface="微软雅黑" panose="020B0503020204020204" pitchFamily="34" charset="-122"/>
              </a:rPr>
              <a:t>ABS</a:t>
            </a:r>
            <a:r>
              <a:rPr lang="zh-CN" altLang="en-US" sz="1000">
                <a:solidFill>
                  <a:schemeClr val="bg1"/>
                </a:solidFill>
                <a:latin typeface="微软雅黑" panose="020B0503020204020204" pitchFamily="34" charset="-122"/>
                <a:ea typeface="微软雅黑" panose="020B0503020204020204" pitchFamily="34" charset="-122"/>
              </a:rPr>
              <a:t>）从汽车厂获得收益</a:t>
            </a:r>
          </a:p>
          <a:p>
            <a:pPr marL="171450" indent="-171450" algn="l">
              <a:buFont typeface="Arial" panose="020B0604020202020204" pitchFamily="34" charset="0"/>
              <a:buChar char="•"/>
            </a:pPr>
            <a:r>
              <a:rPr lang="zh-CN" altLang="en-US" sz="1000">
                <a:solidFill>
                  <a:schemeClr val="bg1"/>
                </a:solidFill>
                <a:latin typeface="微软雅黑" panose="020B0503020204020204" pitchFamily="34" charset="-122"/>
                <a:ea typeface="微软雅黑" panose="020B0503020204020204" pitchFamily="34" charset="-122"/>
              </a:rPr>
              <a:t>了解供应链的真实贸易，利于开展其他金融服</a:t>
            </a:r>
            <a:r>
              <a:rPr lang="zh-CN" altLang="en-US" sz="1050">
                <a:solidFill>
                  <a:schemeClr val="bg1"/>
                </a:solidFill>
                <a:latin typeface="微软雅黑" panose="020B0503020204020204" pitchFamily="34" charset="-122"/>
                <a:ea typeface="微软雅黑" panose="020B0503020204020204" pitchFamily="34" charset="-122"/>
              </a:rPr>
              <a:t>务</a:t>
            </a:r>
          </a:p>
        </p:txBody>
      </p:sp>
      <p:sp>
        <p:nvSpPr>
          <p:cNvPr id="8" name="文本框 7"/>
          <p:cNvSpPr txBox="1"/>
          <p:nvPr/>
        </p:nvSpPr>
        <p:spPr>
          <a:xfrm>
            <a:off x="170974" y="4218464"/>
            <a:ext cx="5426869" cy="553085"/>
          </a:xfrm>
          <a:prstGeom prst="rect">
            <a:avLst/>
          </a:prstGeom>
          <a:noFill/>
        </p:spPr>
        <p:txBody>
          <a:bodyPr wrap="square" rtlCol="0" anchor="t">
            <a:spAutoFit/>
          </a:bodyPr>
          <a:lstStyle/>
          <a:p>
            <a:r>
              <a:rPr lang="zh-CN" altLang="en-US" sz="15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区块链能够解决一些传统技术很难解决的问题，就是博弈多方之间怎么能够合作共赢的问题</a:t>
            </a:r>
          </a:p>
        </p:txBody>
      </p:sp>
      <p:graphicFrame>
        <p:nvGraphicFramePr>
          <p:cNvPr id="9" name="对象 8"/>
          <p:cNvGraphicFramePr/>
          <p:nvPr/>
        </p:nvGraphicFramePr>
        <p:xfrm>
          <a:off x="170815" y="1038225"/>
          <a:ext cx="5338445" cy="2936240"/>
        </p:xfrm>
        <a:graphic>
          <a:graphicData uri="http://schemas.openxmlformats.org/presentationml/2006/ole">
            <mc:AlternateContent xmlns:mc="http://schemas.openxmlformats.org/markup-compatibility/2006">
              <mc:Choice xmlns:v="urn:schemas-microsoft-com:vml" Requires="v">
                <p:oleObj spid="_x0000_s7172" r:id="rId4" imgW="5334000" imgH="2933700" progId="Paint.Picture">
                  <p:embed/>
                </p:oleObj>
              </mc:Choice>
              <mc:Fallback>
                <p:oleObj r:id="rId4" imgW="5334000" imgH="2933700" progId="Paint.Picture">
                  <p:embed/>
                  <p:pic>
                    <p:nvPicPr>
                      <p:cNvPr id="0" name="图片 9"/>
                      <p:cNvPicPr/>
                      <p:nvPr/>
                    </p:nvPicPr>
                    <p:blipFill>
                      <a:blip r:embed="rId5"/>
                      <a:stretch>
                        <a:fillRect/>
                      </a:stretch>
                    </p:blipFill>
                    <p:spPr>
                      <a:xfrm>
                        <a:off x="170815" y="1038225"/>
                        <a:ext cx="5338445" cy="2936240"/>
                      </a:xfrm>
                      <a:prstGeom prst="rect">
                        <a:avLst/>
                      </a:prstGeom>
                    </p:spPr>
                  </p:pic>
                </p:oleObj>
              </mc:Fallback>
            </mc:AlternateContent>
          </a:graphicData>
        </a:graphic>
      </p:graphicFrame>
    </p:spTree>
  </p:cSld>
  <p:clrMapOvr>
    <a:masterClrMapping/>
  </p:clrMapOvr>
  <p:transition advClick="0" advTm="8000">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324634" y="196105"/>
            <a:ext cx="8818175" cy="503925"/>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b="1"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某电子商务网站：</a:t>
            </a:r>
            <a:r>
              <a:rPr lang="zh-CN" altLang="en-US"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依托</a:t>
            </a:r>
            <a:r>
              <a:rPr lang="en-US" altLang="zh-CN"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BCS</a:t>
            </a:r>
            <a:r>
              <a:rPr lang="zh-CN" altLang="en-US"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平台快速打造</a:t>
            </a:r>
            <a:r>
              <a:rPr lang="zh-CN" altLang="en-US" b="1"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可信积分流转平台</a:t>
            </a:r>
            <a:endParaRPr lang="en-US" altLang="zh-CN"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endParaRPr>
          </a:p>
        </p:txBody>
      </p:sp>
      <p:sp>
        <p:nvSpPr>
          <p:cNvPr id="3" name="椭圆 2"/>
          <p:cNvSpPr/>
          <p:nvPr/>
        </p:nvSpPr>
        <p:spPr>
          <a:xfrm>
            <a:off x="2513667" y="1778670"/>
            <a:ext cx="1290502" cy="1295704"/>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6350" cap="flat" cmpd="sng" algn="ctr">
            <a:noFill/>
            <a:prstDash val="solid"/>
          </a:ln>
          <a:effectLst/>
        </p:spPr>
        <p:txBody>
          <a:bodyPr anchor="ctr"/>
          <a:lstStyle/>
          <a:p>
            <a:pPr algn="ctr" defTabSz="1388745"/>
            <a:r>
              <a:rPr lang="en-US" altLang="zh-CN" sz="1200" b="1" kern="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BCS</a:t>
            </a:r>
          </a:p>
          <a:p>
            <a:pPr algn="ctr" defTabSz="1388745"/>
            <a:r>
              <a:rPr lang="zh-CN" altLang="en-US" sz="1200" b="1" kern="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共享账本</a:t>
            </a:r>
            <a:endParaRPr lang="en-US" altLang="zh-CN" sz="1200" b="1" kern="0"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椭圆 3"/>
          <p:cNvSpPr/>
          <p:nvPr/>
        </p:nvSpPr>
        <p:spPr>
          <a:xfrm>
            <a:off x="3464804" y="3010815"/>
            <a:ext cx="807986" cy="568617"/>
          </a:xfrm>
          <a:prstGeom prst="ellipse">
            <a:avLst/>
          </a:prstGeom>
          <a:gradFill flip="none" rotWithShape="1">
            <a:gsLst>
              <a:gs pos="0">
                <a:srgbClr val="7030A0"/>
              </a:gs>
              <a:gs pos="47000">
                <a:srgbClr val="8047AA"/>
              </a:gs>
              <a:gs pos="100000">
                <a:schemeClr val="bg1"/>
              </a:gs>
            </a:gsLst>
            <a:lin ang="13500000" scaled="1"/>
            <a:tileRect/>
          </a:gradFill>
          <a:ln w="6350" cap="flat" cmpd="sng" algn="ctr">
            <a:noFill/>
            <a:prstDash val="solid"/>
          </a:ln>
          <a:effectLst/>
        </p:spPr>
        <p:txBody>
          <a:bodyPr anchor="ctr"/>
          <a:lstStyle/>
          <a:p>
            <a:pPr algn="ctr" defTabSz="1388745"/>
            <a:r>
              <a:rPr lang="zh-CN" altLang="en-US" sz="1200" b="1"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商家</a:t>
            </a:r>
            <a:r>
              <a:rPr lang="en-US" altLang="zh-CN" sz="1200" b="1"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a:t>
            </a:r>
            <a:endParaRPr lang="zh-CN" altLang="en-US" sz="12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椭圆 4"/>
          <p:cNvSpPr/>
          <p:nvPr/>
        </p:nvSpPr>
        <p:spPr>
          <a:xfrm>
            <a:off x="2066243" y="1256028"/>
            <a:ext cx="837545" cy="525933"/>
          </a:xfrm>
          <a:prstGeom prst="ellipse">
            <a:avLst/>
          </a:prstGeom>
          <a:gradFill flip="none" rotWithShape="1">
            <a:gsLst>
              <a:gs pos="56000">
                <a:srgbClr val="FF8080"/>
              </a:gs>
              <a:gs pos="0">
                <a:srgbClr val="FF0000"/>
              </a:gs>
              <a:gs pos="100000">
                <a:schemeClr val="bg1"/>
              </a:gs>
            </a:gsLst>
            <a:lin ang="2700000" scaled="1"/>
            <a:tileRect/>
          </a:gradFill>
          <a:ln w="6350" cap="flat" cmpd="sng" algn="ctr">
            <a:noFill/>
            <a:prstDash val="solid"/>
          </a:ln>
          <a:effectLst/>
        </p:spPr>
        <p:txBody>
          <a:bodyPr anchor="ctr"/>
          <a:lstStyle/>
          <a:p>
            <a:pPr algn="ctr" defTabSz="1388745"/>
            <a:r>
              <a:rPr lang="zh-CN" altLang="en-US" sz="1200" b="1" kern="0" dirty="0" smtClean="0">
                <a:latin typeface="微软雅黑" panose="020B0503020204020204" pitchFamily="34" charset="-122"/>
                <a:ea typeface="微软雅黑" panose="020B0503020204020204" pitchFamily="34" charset="-122"/>
                <a:sym typeface="+mn-ea"/>
              </a:rPr>
              <a:t>三方委托</a:t>
            </a:r>
          </a:p>
        </p:txBody>
      </p:sp>
      <p:sp>
        <p:nvSpPr>
          <p:cNvPr id="6" name="椭圆 5"/>
          <p:cNvSpPr/>
          <p:nvPr/>
        </p:nvSpPr>
        <p:spPr>
          <a:xfrm>
            <a:off x="1528498" y="2104355"/>
            <a:ext cx="854465" cy="577065"/>
          </a:xfrm>
          <a:prstGeom prst="ellipse">
            <a:avLst/>
          </a:prstGeom>
          <a:gradFill flip="none" rotWithShape="1">
            <a:gsLst>
              <a:gs pos="0">
                <a:schemeClr val="accent3">
                  <a:lumMod val="0"/>
                  <a:lumOff val="100000"/>
                </a:schemeClr>
              </a:gs>
              <a:gs pos="31000">
                <a:srgbClr val="D2D2D2"/>
              </a:gs>
              <a:gs pos="100000">
                <a:schemeClr val="accent3">
                  <a:lumMod val="100000"/>
                </a:schemeClr>
              </a:gs>
            </a:gsLst>
            <a:lin ang="10800000" scaled="1"/>
            <a:tileRect/>
          </a:gradFill>
          <a:ln w="6350" cap="flat" cmpd="sng" algn="ctr">
            <a:noFill/>
            <a:prstDash val="solid"/>
          </a:ln>
          <a:effectLst/>
        </p:spPr>
        <p:txBody>
          <a:bodyPr anchor="ctr"/>
          <a:lstStyle/>
          <a:p>
            <a:pPr algn="ctr" defTabSz="1388745"/>
            <a:r>
              <a:rPr lang="zh-CN" altLang="en-US" sz="1200" b="1"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商家</a:t>
            </a:r>
            <a:r>
              <a:rPr lang="en-US" altLang="zh-CN" sz="1200" b="1"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A</a:t>
            </a:r>
            <a:endParaRPr lang="zh-CN" altLang="en-US" sz="12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椭圆 6"/>
          <p:cNvSpPr/>
          <p:nvPr/>
        </p:nvSpPr>
        <p:spPr>
          <a:xfrm>
            <a:off x="2073311" y="2996679"/>
            <a:ext cx="816340" cy="575685"/>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8100000" scaled="1"/>
            <a:tileRect/>
          </a:gradFill>
          <a:ln w="6350" cap="flat" cmpd="sng" algn="ctr">
            <a:noFill/>
            <a:prstDash val="solid"/>
          </a:ln>
          <a:effectLst/>
        </p:spPr>
        <p:txBody>
          <a:bodyPr anchor="ctr"/>
          <a:lstStyle/>
          <a:p>
            <a:pPr algn="ctr" defTabSz="1388745"/>
            <a:r>
              <a:rPr lang="zh-CN" altLang="en-US" sz="1200" b="1"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商家</a:t>
            </a:r>
            <a:r>
              <a:rPr lang="en-US" altLang="zh-CN" sz="1200" b="1"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endParaRPr lang="zh-CN" altLang="en-US" sz="12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椭圆 7"/>
          <p:cNvSpPr/>
          <p:nvPr/>
        </p:nvSpPr>
        <p:spPr>
          <a:xfrm>
            <a:off x="3913398" y="2051939"/>
            <a:ext cx="809169" cy="60581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lin ang="0" scaled="1"/>
            <a:tileRect/>
          </a:gradFill>
          <a:ln w="6350" cap="flat" cmpd="sng" algn="ctr">
            <a:noFill/>
            <a:prstDash val="solid"/>
          </a:ln>
          <a:effectLst/>
        </p:spPr>
        <p:txBody>
          <a:bodyPr anchor="ctr"/>
          <a:lstStyle/>
          <a:p>
            <a:pPr algn="ctr" defTabSz="1388745"/>
            <a:r>
              <a:rPr lang="zh-CN" altLang="en-US" sz="1200" b="1"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商家</a:t>
            </a:r>
            <a:r>
              <a:rPr lang="en-US" altLang="zh-CN" sz="1200" b="1" kern="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a:t>
            </a:r>
            <a:endParaRPr lang="zh-CN" altLang="en-US" sz="12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椭圆 8"/>
          <p:cNvSpPr/>
          <p:nvPr/>
        </p:nvSpPr>
        <p:spPr>
          <a:xfrm>
            <a:off x="3355371" y="1229251"/>
            <a:ext cx="811373" cy="579487"/>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8900000" scaled="1"/>
            <a:tileRect/>
          </a:gradFill>
          <a:ln w="6350" cap="flat" cmpd="sng" algn="ctr">
            <a:noFill/>
            <a:prstDash val="solid"/>
          </a:ln>
          <a:effectLst/>
        </p:spPr>
        <p:txBody>
          <a:bodyPr anchor="ctr"/>
          <a:lstStyle/>
          <a:p>
            <a:pPr algn="ctr" defTabSz="1388745"/>
            <a:r>
              <a:rPr lang="zh-CN" altLang="en-US" sz="1200" b="1"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商家</a:t>
            </a:r>
            <a:r>
              <a:rPr lang="en-US" altLang="zh-CN" sz="1200" b="1" kern="0" dirty="0" smtClean="0">
                <a:latin typeface="微软雅黑" panose="020B0503020204020204" pitchFamily="34" charset="-122"/>
                <a:ea typeface="微软雅黑" panose="020B0503020204020204" pitchFamily="34" charset="-122"/>
                <a:cs typeface="微软雅黑" panose="020B0503020204020204" pitchFamily="34" charset="-122"/>
                <a:sym typeface="+mn-ea"/>
              </a:rPr>
              <a:t>E</a:t>
            </a:r>
            <a:endParaRPr lang="zh-CN" altLang="en-US" sz="1200" b="1" kern="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913" y="3074374"/>
            <a:ext cx="686042" cy="61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descr="问号27.jpg"/>
          <p:cNvPicPr>
            <a:picLocks noGrp="1" noChangeAspect="1"/>
          </p:cNvPicPr>
          <p:nvPr isPhoto="1"/>
        </p:nvPicPr>
        <p:blipFill>
          <a:blip r:embed="rId4" cstate="print">
            <a:extLst>
              <a:ext uri="{28A0092B-C50C-407E-A947-70E740481C1C}">
                <a14:useLocalDpi xmlns:a14="http://schemas.microsoft.com/office/drawing/2010/main" val="0"/>
              </a:ext>
            </a:extLst>
          </a:blip>
          <a:srcRect/>
          <a:stretch>
            <a:fillRect/>
          </a:stretch>
        </p:blipFill>
        <p:spPr bwMode="auto">
          <a:xfrm>
            <a:off x="689739" y="760694"/>
            <a:ext cx="682466" cy="73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箭头连接符 11"/>
          <p:cNvCxnSpPr>
            <a:stCxn id="10" idx="0"/>
            <a:endCxn id="6" idx="3"/>
          </p:cNvCxnSpPr>
          <p:nvPr/>
        </p:nvCxnSpPr>
        <p:spPr>
          <a:xfrm flipV="1">
            <a:off x="1001935" y="2596910"/>
            <a:ext cx="651697" cy="47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2"/>
            <a:endCxn id="10" idx="3"/>
          </p:cNvCxnSpPr>
          <p:nvPr/>
        </p:nvCxnSpPr>
        <p:spPr>
          <a:xfrm flipH="1">
            <a:off x="1344956" y="3284521"/>
            <a:ext cx="728356" cy="99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36925" y="2688068"/>
            <a:ext cx="1325880" cy="321945"/>
          </a:xfrm>
          <a:prstGeom prst="rect">
            <a:avLst/>
          </a:prstGeom>
          <a:noFill/>
        </p:spPr>
        <p:txBody>
          <a:bodyPr wrap="none" rtlCol="0">
            <a:spAutoFit/>
          </a:bodyPr>
          <a:lstStyle/>
          <a:p>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申请将</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商家</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积分转换为</a:t>
            </a:r>
            <a:endPar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商家的</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积分</a:t>
            </a:r>
            <a:endParaRPr lang="zh-CN" altLang="en-US" sz="7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1284346" y="3507393"/>
            <a:ext cx="1087755" cy="206375"/>
          </a:xfrm>
          <a:prstGeom prst="rect">
            <a:avLst/>
          </a:prstGeom>
          <a:noFill/>
        </p:spPr>
        <p:txBody>
          <a:bodyPr wrap="none" rtlCol="0">
            <a:spAutoFit/>
          </a:bodyPr>
          <a:lstStyle/>
          <a:p>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获得</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商家的</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积分</a:t>
            </a:r>
            <a:endParaRPr lang="zh-CN" altLang="en-US" sz="7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 name="直接箭头连接符 15"/>
          <p:cNvCxnSpPr>
            <a:stCxn id="11" idx="3"/>
            <a:endCxn id="5" idx="2"/>
          </p:cNvCxnSpPr>
          <p:nvPr/>
        </p:nvCxnSpPr>
        <p:spPr>
          <a:xfrm>
            <a:off x="1372205" y="1130148"/>
            <a:ext cx="694038" cy="38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6" idx="6"/>
            <a:endCxn id="7" idx="7"/>
          </p:cNvCxnSpPr>
          <p:nvPr/>
        </p:nvCxnSpPr>
        <p:spPr>
          <a:xfrm>
            <a:off x="2382963" y="2392887"/>
            <a:ext cx="387138" cy="688099"/>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988903" y="2613083"/>
            <a:ext cx="1373505" cy="437515"/>
          </a:xfrm>
          <a:prstGeom prst="rect">
            <a:avLst/>
          </a:prstGeom>
          <a:noFill/>
        </p:spPr>
        <p:txBody>
          <a:bodyPr wrap="none" rtlCol="0">
            <a:spAutoFit/>
          </a:bodyPr>
          <a:lstStyle/>
          <a:p>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商家积分</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-100</a:t>
            </a:r>
          </a:p>
          <a:p>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商家积分</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+1000</a:t>
            </a:r>
          </a:p>
          <a:p>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商家</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转移若干</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token</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给商家</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B</a:t>
            </a:r>
            <a:endParaRPr lang="zh-CN" altLang="en-US" sz="7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732948" y="3749021"/>
            <a:ext cx="516255" cy="252730"/>
          </a:xfrm>
          <a:prstGeom prst="rect">
            <a:avLst/>
          </a:prstGeom>
          <a:noFill/>
        </p:spPr>
        <p:txBody>
          <a:bodyPr wrap="non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lang="en-US" altLang="zh-CN" sz="10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10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0" name="直接箭头连接符 19"/>
          <p:cNvCxnSpPr>
            <a:endCxn id="5" idx="5"/>
          </p:cNvCxnSpPr>
          <p:nvPr/>
        </p:nvCxnSpPr>
        <p:spPr>
          <a:xfrm flipH="1" flipV="1">
            <a:off x="2781132" y="1704940"/>
            <a:ext cx="108519" cy="165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464804" y="1739685"/>
            <a:ext cx="133021" cy="165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 idx="6"/>
          </p:cNvCxnSpPr>
          <p:nvPr/>
        </p:nvCxnSpPr>
        <p:spPr>
          <a:xfrm flipV="1">
            <a:off x="3804170" y="2426522"/>
            <a:ext cx="16634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4" idx="1"/>
          </p:cNvCxnSpPr>
          <p:nvPr/>
        </p:nvCxnSpPr>
        <p:spPr>
          <a:xfrm>
            <a:off x="3531315" y="2973949"/>
            <a:ext cx="51816" cy="120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202566" y="981079"/>
            <a:ext cx="2062480" cy="206375"/>
          </a:xfrm>
          <a:prstGeom prst="rect">
            <a:avLst/>
          </a:prstGeom>
          <a:noFill/>
        </p:spPr>
        <p:txBody>
          <a:bodyPr wrap="none" rtlCol="0">
            <a:spAutoFit/>
          </a:bodyPr>
          <a:lstStyle/>
          <a:p>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商家缴纳备付金后，获得联盟中通行的</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token</a:t>
            </a:r>
            <a:endParaRPr lang="zh-CN" altLang="en-US" sz="7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5" name="图片 1" descr="697290931745"/>
          <p:cNvPicPr>
            <a:picLocks noGrp="1" noChangeAspect="1"/>
          </p:cNvPicPr>
          <p:nvPr isPhoto="1"/>
        </p:nvPicPr>
        <p:blipFill>
          <a:blip r:embed="rId5" cstate="print">
            <a:extLst>
              <a:ext uri="{28A0092B-C50C-407E-A947-70E740481C1C}">
                <a14:useLocalDpi xmlns:a14="http://schemas.microsoft.com/office/drawing/2010/main" val="0"/>
              </a:ext>
            </a:extLst>
          </a:blip>
          <a:srcRect/>
          <a:stretch>
            <a:fillRect/>
          </a:stretch>
        </p:blipFill>
        <p:spPr bwMode="auto">
          <a:xfrm>
            <a:off x="1780018" y="3931686"/>
            <a:ext cx="868182" cy="86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5"/>
          <p:cNvPicPr>
            <a:picLocks noChangeAspect="1"/>
          </p:cNvPicPr>
          <p:nvPr/>
        </p:nvPicPr>
        <p:blipFill>
          <a:blip r:embed="rId6"/>
          <a:stretch>
            <a:fillRect/>
          </a:stretch>
        </p:blipFill>
        <p:spPr>
          <a:xfrm>
            <a:off x="3634975" y="3960099"/>
            <a:ext cx="552485" cy="833044"/>
          </a:xfrm>
          <a:prstGeom prst="rect">
            <a:avLst/>
          </a:prstGeom>
        </p:spPr>
      </p:pic>
      <p:sp>
        <p:nvSpPr>
          <p:cNvPr id="28" name="文本框 27"/>
          <p:cNvSpPr txBox="1"/>
          <p:nvPr/>
        </p:nvSpPr>
        <p:spPr>
          <a:xfrm>
            <a:off x="3583131" y="3692144"/>
            <a:ext cx="754380" cy="206375"/>
          </a:xfrm>
          <a:prstGeom prst="rect">
            <a:avLst/>
          </a:prstGeom>
          <a:noFill/>
        </p:spPr>
        <p:txBody>
          <a:bodyPr wrap="none" rtlCol="0">
            <a:spAutoFit/>
          </a:bodyPr>
          <a:lstStyle/>
          <a:p>
            <a:r>
              <a:rPr lang="zh-CN" altLang="en-US" sz="750" dirty="0" smtClean="0">
                <a:solidFill>
                  <a:schemeClr val="bg1"/>
                </a:solidFill>
                <a:latin typeface="微软雅黑" panose="020B0503020204020204" pitchFamily="34" charset="-122"/>
                <a:ea typeface="微软雅黑" panose="020B0503020204020204" pitchFamily="34" charset="-122"/>
              </a:rPr>
              <a:t>管理智能合约</a:t>
            </a:r>
          </a:p>
        </p:txBody>
      </p:sp>
      <p:sp>
        <p:nvSpPr>
          <p:cNvPr id="29" name="文本框 28"/>
          <p:cNvSpPr txBox="1"/>
          <p:nvPr/>
        </p:nvSpPr>
        <p:spPr>
          <a:xfrm>
            <a:off x="3472389" y="4829301"/>
            <a:ext cx="916305" cy="252730"/>
          </a:xfrm>
          <a:prstGeom prst="rect">
            <a:avLst/>
          </a:prstGeom>
          <a:noFill/>
        </p:spPr>
        <p:txBody>
          <a:bodyPr wrap="non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商家</a:t>
            </a:r>
            <a:r>
              <a:rPr lang="en-US" altLang="zh-CN" sz="10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a:t>
            </a:r>
            <a:r>
              <a:rPr lang="zh-CN" altLang="en-US" sz="10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管理员</a:t>
            </a:r>
            <a:endParaRPr lang="zh-CN" altLang="en-US" sz="10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29"/>
          <p:cNvSpPr txBox="1"/>
          <p:nvPr/>
        </p:nvSpPr>
        <p:spPr>
          <a:xfrm>
            <a:off x="468764" y="1563416"/>
            <a:ext cx="1116330" cy="252730"/>
          </a:xfrm>
          <a:prstGeom prst="rect">
            <a:avLst/>
          </a:prstGeom>
          <a:noFill/>
        </p:spPr>
        <p:txBody>
          <a:bodyPr wrap="non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三方委托管理员</a:t>
            </a:r>
          </a:p>
        </p:txBody>
      </p:sp>
      <p:cxnSp>
        <p:nvCxnSpPr>
          <p:cNvPr id="31" name="直接箭头连接符 30"/>
          <p:cNvCxnSpPr>
            <a:stCxn id="25" idx="3"/>
            <a:endCxn id="26" idx="1"/>
          </p:cNvCxnSpPr>
          <p:nvPr/>
        </p:nvCxnSpPr>
        <p:spPr>
          <a:xfrm>
            <a:off x="2648201" y="4365777"/>
            <a:ext cx="986775" cy="10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799533" y="4400276"/>
            <a:ext cx="716850" cy="668020"/>
          </a:xfrm>
          <a:prstGeom prst="rect">
            <a:avLst/>
          </a:prstGeom>
          <a:noFill/>
        </p:spPr>
        <p:txBody>
          <a:bodyPr wrap="square" rtlCol="0">
            <a:spAutoFit/>
          </a:bodyPr>
          <a:lstStyle/>
          <a:p>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讨论商家积分与</a:t>
            </a:r>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token</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兑换比率</a:t>
            </a:r>
            <a:endPar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75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输出智能合约</a:t>
            </a:r>
            <a:endParaRPr lang="zh-CN" altLang="en-US" sz="7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内容占位符 2"/>
          <p:cNvSpPr txBox="1"/>
          <p:nvPr/>
        </p:nvSpPr>
        <p:spPr bwMode="auto">
          <a:xfrm>
            <a:off x="4900311" y="1389068"/>
            <a:ext cx="4101397" cy="3289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068" tIns="30032" rIns="60068" bIns="30032" numCol="1" anchor="ctr" anchorCtr="0" compatLnSpc="1"/>
          <a:lstStyle>
            <a:lvl1pPr marL="342900" indent="-342900" algn="l" rtl="0" eaLnBrk="0" fontAlgn="base" hangingPunct="0">
              <a:lnSpc>
                <a:spcPct val="140000"/>
              </a:lnSpc>
              <a:spcBef>
                <a:spcPct val="0"/>
              </a:spcBef>
              <a:spcAft>
                <a:spcPct val="0"/>
              </a:spcAft>
              <a:buClr>
                <a:srgbClr val="777777"/>
              </a:buClr>
              <a:buSzPct val="60000"/>
              <a:buFont typeface="Wingdings" panose="05000000000000000000" pitchFamily="2" charset="2"/>
              <a:buChar char="l"/>
              <a:defRPr sz="2000">
                <a:solidFill>
                  <a:schemeClr val="tx1"/>
                </a:solidFill>
                <a:latin typeface="+mn-lt"/>
                <a:ea typeface="黑体" panose="02010609060101010101" pitchFamily="49" charset="-122"/>
                <a:cs typeface="+mn-cs"/>
              </a:defRPr>
            </a:lvl1pPr>
            <a:lvl2pPr marL="742950" indent="-28575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anose="05000000000000000000"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a:lstStyle>
          <a:p>
            <a:pPr marL="0" indent="0" defTabSz="685165">
              <a:lnSpc>
                <a:spcPct val="130000"/>
              </a:lnSpc>
              <a:spcBef>
                <a:spcPts val="450"/>
              </a:spcBef>
              <a:buNone/>
            </a:pPr>
            <a:r>
              <a:rPr lang="zh-CN" altLang="en-US" sz="1200" b="1" dirty="0" smtClean="0">
                <a:solidFill>
                  <a:schemeClr val="bg1"/>
                </a:solidFill>
                <a:latin typeface="微软雅黑" panose="020B0503020204020204" pitchFamily="34" charset="-122"/>
                <a:ea typeface="微软雅黑" panose="020B0503020204020204" pitchFamily="34" charset="-122"/>
              </a:rPr>
              <a:t>客户</a:t>
            </a:r>
            <a:r>
              <a:rPr lang="zh-CN" altLang="en-US" sz="1200" b="1" dirty="0">
                <a:solidFill>
                  <a:schemeClr val="bg1"/>
                </a:solidFill>
                <a:latin typeface="微软雅黑" panose="020B0503020204020204" pitchFamily="34" charset="-122"/>
                <a:ea typeface="微软雅黑" panose="020B0503020204020204" pitchFamily="34" charset="-122"/>
              </a:rPr>
              <a:t>痛点与需求：</a:t>
            </a:r>
          </a:p>
          <a:p>
            <a:pPr defTabSz="685165">
              <a:lnSpc>
                <a:spcPct val="130000"/>
              </a:lnSpc>
              <a:spcBef>
                <a:spcPts val="0"/>
              </a:spcBef>
              <a:spcAft>
                <a:spcPts val="225"/>
              </a:spcAft>
              <a:buClr>
                <a:schemeClr val="bg2">
                  <a:lumMod val="10000"/>
                </a:schemeClr>
              </a:buClr>
            </a:pPr>
            <a:r>
              <a:rPr lang="zh-CN" altLang="en-US" sz="1050" b="1" kern="0" noProof="0" dirty="0" smtClean="0">
                <a:ln>
                  <a:noFill/>
                </a:ln>
                <a:solidFill>
                  <a:srgbClr val="FFC000"/>
                </a:solidFill>
                <a:effectLst/>
                <a:uLnTx/>
                <a:uFillTx/>
                <a:latin typeface="微软雅黑" panose="020B0503020204020204" pitchFamily="34" charset="-122"/>
                <a:ea typeface="微软雅黑" panose="020B0503020204020204" pitchFamily="34" charset="-122"/>
              </a:rPr>
              <a:t>积分只能在积分产生的商家平台上消费</a:t>
            </a:r>
          </a:p>
          <a:p>
            <a:pPr defTabSz="685165">
              <a:lnSpc>
                <a:spcPct val="130000"/>
              </a:lnSpc>
              <a:spcBef>
                <a:spcPts val="0"/>
              </a:spcBef>
              <a:spcAft>
                <a:spcPts val="225"/>
              </a:spcAft>
              <a:buClr>
                <a:schemeClr val="bg2">
                  <a:lumMod val="10000"/>
                </a:schemeClr>
              </a:buClr>
            </a:pPr>
            <a:r>
              <a:rPr lang="zh-CN" altLang="en-US" sz="1050" b="1" kern="0" noProof="0" dirty="0" smtClean="0">
                <a:ln>
                  <a:noFill/>
                </a:ln>
                <a:solidFill>
                  <a:srgbClr val="FFC000"/>
                </a:solidFill>
                <a:effectLst/>
                <a:uLnTx/>
                <a:uFillTx/>
                <a:latin typeface="微软雅黑" panose="020B0503020204020204" pitchFamily="34" charset="-122"/>
                <a:ea typeface="微软雅黑" panose="020B0503020204020204" pitchFamily="34" charset="-122"/>
              </a:rPr>
              <a:t>积分分散在各个商家平台，无法集中做大额消费</a:t>
            </a:r>
          </a:p>
          <a:p>
            <a:pPr defTabSz="685165">
              <a:lnSpc>
                <a:spcPct val="130000"/>
              </a:lnSpc>
              <a:spcBef>
                <a:spcPts val="0"/>
              </a:spcBef>
              <a:spcAft>
                <a:spcPts val="225"/>
              </a:spcAft>
              <a:buClr>
                <a:schemeClr val="bg2">
                  <a:lumMod val="10000"/>
                </a:schemeClr>
              </a:buClr>
            </a:pPr>
            <a:r>
              <a:rPr lang="zh-CN" altLang="en-US" sz="1050" b="1" kern="0" noProof="0" dirty="0" smtClean="0">
                <a:ln>
                  <a:noFill/>
                </a:ln>
                <a:solidFill>
                  <a:srgbClr val="FFC000"/>
                </a:solidFill>
                <a:effectLst/>
                <a:uLnTx/>
                <a:uFillTx/>
                <a:latin typeface="微软雅黑" panose="020B0503020204020204" pitchFamily="34" charset="-122"/>
                <a:ea typeface="微软雅黑" panose="020B0503020204020204" pitchFamily="34" charset="-122"/>
              </a:rPr>
              <a:t>积分对于用户的吸引力偏弱，积分运营效果打折</a:t>
            </a:r>
          </a:p>
          <a:p>
            <a:pPr defTabSz="685165">
              <a:lnSpc>
                <a:spcPct val="130000"/>
              </a:lnSpc>
              <a:spcBef>
                <a:spcPts val="0"/>
              </a:spcBef>
              <a:spcAft>
                <a:spcPts val="225"/>
              </a:spcAft>
              <a:buClr>
                <a:schemeClr val="bg2">
                  <a:lumMod val="10000"/>
                </a:schemeClr>
              </a:buClr>
            </a:pPr>
            <a:r>
              <a:rPr lang="zh-CN" altLang="en-US" sz="1050" b="1" kern="0" noProof="0" dirty="0" smtClean="0">
                <a:ln>
                  <a:noFill/>
                </a:ln>
                <a:solidFill>
                  <a:srgbClr val="FFC000"/>
                </a:solidFill>
                <a:effectLst/>
                <a:uLnTx/>
                <a:uFillTx/>
                <a:latin typeface="微软雅黑" panose="020B0503020204020204" pitchFamily="34" charset="-122"/>
                <a:ea typeface="微软雅黑" panose="020B0503020204020204" pitchFamily="34" charset="-122"/>
              </a:rPr>
              <a:t>积分对企业在同行竞争中并未带来明显优势</a:t>
            </a:r>
            <a:endParaRPr lang="zh-CN" altLang="en-US" sz="1050" kern="0" dirty="0" smtClean="0">
              <a:latin typeface="微软雅黑" panose="020B0503020204020204" pitchFamily="34" charset="-122"/>
              <a:ea typeface="微软雅黑" panose="020B0503020204020204" pitchFamily="34" charset="-122"/>
            </a:endParaRPr>
          </a:p>
          <a:p>
            <a:pPr marL="0" indent="0" defTabSz="685165">
              <a:lnSpc>
                <a:spcPct val="130000"/>
              </a:lnSpc>
              <a:spcBef>
                <a:spcPts val="0"/>
              </a:spcBef>
              <a:spcAft>
                <a:spcPts val="225"/>
              </a:spcAft>
              <a:buClr>
                <a:schemeClr val="bg2">
                  <a:lumMod val="10000"/>
                </a:schemeClr>
              </a:buClr>
              <a:buNone/>
            </a:pPr>
            <a:r>
              <a:rPr lang="zh-CN" altLang="en-US" sz="1050" b="1" kern="0" dirty="0" smtClean="0">
                <a:solidFill>
                  <a:schemeClr val="bg1"/>
                </a:solidFill>
                <a:latin typeface="微软雅黑" panose="020B0503020204020204" pitchFamily="34" charset="-122"/>
                <a:ea typeface="微软雅黑" panose="020B0503020204020204" pitchFamily="34" charset="-122"/>
              </a:rPr>
              <a:t>解决方案：</a:t>
            </a:r>
          </a:p>
          <a:p>
            <a:pPr defTabSz="685165">
              <a:lnSpc>
                <a:spcPct val="130000"/>
              </a:lnSpc>
              <a:spcBef>
                <a:spcPts val="0"/>
              </a:spcBef>
              <a:spcAft>
                <a:spcPts val="225"/>
              </a:spcAft>
              <a:buClr>
                <a:schemeClr val="bg2">
                  <a:lumMod val="10000"/>
                </a:schemeClr>
              </a:buClr>
            </a:pPr>
            <a:r>
              <a:rPr lang="zh-CN" altLang="en-US" sz="1050" kern="0" dirty="0" smtClean="0">
                <a:solidFill>
                  <a:schemeClr val="bg1"/>
                </a:solidFill>
                <a:latin typeface="微软雅黑" panose="020B0503020204020204" pitchFamily="34" charset="-122"/>
                <a:ea typeface="微软雅黑" panose="020B0503020204020204" pitchFamily="34" charset="-122"/>
              </a:rPr>
              <a:t>将各商家和三方委托机构</a:t>
            </a:r>
            <a:r>
              <a:rPr lang="zh-CN" altLang="en-US" sz="1050" kern="0" dirty="0">
                <a:solidFill>
                  <a:schemeClr val="bg1"/>
                </a:solidFill>
                <a:latin typeface="微软雅黑" panose="020B0503020204020204" pitchFamily="34" charset="-122"/>
                <a:ea typeface="微软雅黑" panose="020B0503020204020204" pitchFamily="34" charset="-122"/>
              </a:rPr>
              <a:t>组成</a:t>
            </a:r>
            <a:r>
              <a:rPr lang="zh-CN" altLang="en-US" sz="1050" b="1" kern="0" noProof="0" dirty="0" smtClean="0">
                <a:ln>
                  <a:noFill/>
                </a:ln>
                <a:solidFill>
                  <a:srgbClr val="FFC000"/>
                </a:solidFill>
                <a:effectLst/>
                <a:uLnTx/>
                <a:uFillTx/>
                <a:latin typeface="微软雅黑" panose="020B0503020204020204" pitchFamily="34" charset="-122"/>
                <a:ea typeface="微软雅黑" panose="020B0503020204020204" pitchFamily="34" charset="-122"/>
              </a:rPr>
              <a:t>区块链联盟链</a:t>
            </a:r>
            <a:r>
              <a:rPr lang="zh-CN" altLang="en-US" sz="1050" kern="0" dirty="0">
                <a:solidFill>
                  <a:schemeClr val="bg1"/>
                </a:solidFill>
                <a:latin typeface="微软雅黑" panose="020B0503020204020204" pitchFamily="34" charset="-122"/>
                <a:ea typeface="微软雅黑" panose="020B0503020204020204" pitchFamily="34" charset="-122"/>
              </a:rPr>
              <a:t>，各自持有一份共享</a:t>
            </a:r>
            <a:r>
              <a:rPr lang="zh-CN" altLang="en-US" sz="1050" kern="0" dirty="0" smtClean="0">
                <a:solidFill>
                  <a:schemeClr val="bg1"/>
                </a:solidFill>
                <a:latin typeface="微软雅黑" panose="020B0503020204020204" pitchFamily="34" charset="-122"/>
                <a:ea typeface="微软雅黑" panose="020B0503020204020204" pitchFamily="34" charset="-122"/>
              </a:rPr>
              <a:t>账本，各自管理智能合约，</a:t>
            </a:r>
            <a:r>
              <a:rPr lang="zh-CN" altLang="en-US" sz="1050" kern="0" dirty="0">
                <a:solidFill>
                  <a:schemeClr val="bg1"/>
                </a:solidFill>
                <a:latin typeface="微软雅黑" panose="020B0503020204020204" pitchFamily="34" charset="-122"/>
                <a:ea typeface="微软雅黑" panose="020B0503020204020204" pitchFamily="34" charset="-122"/>
              </a:rPr>
              <a:t>确保公平</a:t>
            </a:r>
            <a:r>
              <a:rPr lang="zh-CN" altLang="en-US" sz="1050" kern="0" dirty="0" smtClean="0">
                <a:solidFill>
                  <a:schemeClr val="bg1"/>
                </a:solidFill>
                <a:latin typeface="微软雅黑" panose="020B0503020204020204" pitchFamily="34" charset="-122"/>
                <a:ea typeface="微软雅黑" panose="020B0503020204020204" pitchFamily="34" charset="-122"/>
              </a:rPr>
              <a:t>公正互信</a:t>
            </a:r>
            <a:endParaRPr lang="zh-CN" altLang="en-US" sz="1050" kern="0" dirty="0">
              <a:solidFill>
                <a:schemeClr val="bg1"/>
              </a:solidFill>
              <a:latin typeface="微软雅黑" panose="020B0503020204020204" pitchFamily="34" charset="-122"/>
              <a:ea typeface="微软雅黑" panose="020B0503020204020204" pitchFamily="34" charset="-122"/>
            </a:endParaRPr>
          </a:p>
          <a:p>
            <a:pPr defTabSz="685165">
              <a:lnSpc>
                <a:spcPct val="130000"/>
              </a:lnSpc>
              <a:spcBef>
                <a:spcPts val="0"/>
              </a:spcBef>
              <a:spcAft>
                <a:spcPts val="225"/>
              </a:spcAft>
              <a:buClr>
                <a:schemeClr val="bg2">
                  <a:lumMod val="10000"/>
                </a:schemeClr>
              </a:buClr>
            </a:pPr>
            <a:r>
              <a:rPr lang="zh-CN" altLang="en-US" sz="1050" kern="0" noProof="0" dirty="0" smtClean="0">
                <a:ln>
                  <a:noFill/>
                </a:ln>
                <a:solidFill>
                  <a:schemeClr val="bg1"/>
                </a:solidFill>
                <a:effectLst/>
                <a:uLnTx/>
                <a:uFillTx/>
                <a:latin typeface="微软雅黑" panose="020B0503020204020204" pitchFamily="34" charset="-122"/>
                <a:ea typeface="微软雅黑" panose="020B0503020204020204" pitchFamily="34" charset="-122"/>
              </a:rPr>
              <a:t>智能合约</a:t>
            </a:r>
            <a:r>
              <a:rPr lang="zh-CN" altLang="en-US" sz="1050" kern="0" dirty="0" smtClean="0">
                <a:solidFill>
                  <a:schemeClr val="bg1"/>
                </a:solidFill>
                <a:latin typeface="微软雅黑" panose="020B0503020204020204" pitchFamily="34" charset="-122"/>
                <a:ea typeface="微软雅黑" panose="020B0503020204020204" pitchFamily="34" charset="-122"/>
              </a:rPr>
              <a:t>确保积分兑换的比率严格按照商家联盟会议确定的进行，不符合的交易不会通过。快速</a:t>
            </a:r>
            <a:r>
              <a:rPr lang="zh-CN" altLang="en-US" sz="1050" kern="0" dirty="0">
                <a:solidFill>
                  <a:schemeClr val="bg1"/>
                </a:solidFill>
                <a:latin typeface="微软雅黑" panose="020B0503020204020204" pitchFamily="34" charset="-122"/>
                <a:ea typeface="微软雅黑" panose="020B0503020204020204" pitchFamily="34" charset="-122"/>
              </a:rPr>
              <a:t>共识算法（</a:t>
            </a:r>
            <a:r>
              <a:rPr lang="zh-CN" altLang="en-US" sz="1050" b="1" kern="0" noProof="0" dirty="0" smtClean="0">
                <a:ln>
                  <a:noFill/>
                </a:ln>
                <a:solidFill>
                  <a:schemeClr val="bg1"/>
                </a:solidFill>
                <a:effectLst/>
                <a:uLnTx/>
                <a:uFillTx/>
                <a:latin typeface="微软雅黑" panose="020B0503020204020204" pitchFamily="34" charset="-122"/>
                <a:ea typeface="微软雅黑" panose="020B0503020204020204" pitchFamily="34" charset="-122"/>
                <a:sym typeface="+mn-ea"/>
              </a:rPr>
              <a:t>秒级共识确认、</a:t>
            </a:r>
            <a:r>
              <a:rPr lang="en-US" altLang="zh-CN" sz="1050" b="1" kern="0" dirty="0">
                <a:solidFill>
                  <a:schemeClr val="bg1"/>
                </a:solidFill>
                <a:latin typeface="微软雅黑" panose="020B0503020204020204" pitchFamily="34" charset="-122"/>
                <a:ea typeface="微软雅黑" panose="020B0503020204020204" pitchFamily="34" charset="-122"/>
                <a:sym typeface="+mn-ea"/>
              </a:rPr>
              <a:t>2</a:t>
            </a:r>
            <a:r>
              <a:rPr lang="zh-CN" altLang="en-US" sz="1050" b="1" kern="0" noProof="0" dirty="0" smtClean="0">
                <a:ln>
                  <a:noFill/>
                </a:ln>
                <a:solidFill>
                  <a:schemeClr val="bg1"/>
                </a:solidFill>
                <a:effectLst/>
                <a:uLnTx/>
                <a:uFillTx/>
                <a:latin typeface="微软雅黑" panose="020B0503020204020204" pitchFamily="34" charset="-122"/>
                <a:ea typeface="微软雅黑" panose="020B0503020204020204" pitchFamily="34" charset="-122"/>
                <a:sym typeface="+mn-ea"/>
              </a:rPr>
              <a:t>000+TPS）</a:t>
            </a:r>
            <a:r>
              <a:rPr lang="zh-CN" altLang="en-US" sz="1050" kern="0" dirty="0">
                <a:solidFill>
                  <a:schemeClr val="bg1"/>
                </a:solidFill>
                <a:latin typeface="微软雅黑" panose="020B0503020204020204" pitchFamily="34" charset="-122"/>
                <a:ea typeface="微软雅黑" panose="020B0503020204020204" pitchFamily="34" charset="-122"/>
                <a:sym typeface="+mn-ea"/>
              </a:rPr>
              <a:t>保障</a:t>
            </a:r>
            <a:r>
              <a:rPr lang="zh-CN" altLang="en-US" sz="1050" kern="0" dirty="0">
                <a:solidFill>
                  <a:schemeClr val="bg1"/>
                </a:solidFill>
                <a:latin typeface="微软雅黑" panose="020B0503020204020204" pitchFamily="34" charset="-122"/>
                <a:ea typeface="微软雅黑" panose="020B0503020204020204" pitchFamily="34" charset="-122"/>
              </a:rPr>
              <a:t>百万级</a:t>
            </a:r>
            <a:r>
              <a:rPr lang="zh-CN" altLang="en-US" sz="1050" kern="0" dirty="0" smtClean="0">
                <a:solidFill>
                  <a:schemeClr val="bg1"/>
                </a:solidFill>
                <a:latin typeface="微软雅黑" panose="020B0503020204020204" pitchFamily="34" charset="-122"/>
                <a:ea typeface="微软雅黑" panose="020B0503020204020204" pitchFamily="34" charset="-122"/>
              </a:rPr>
              <a:t>用户</a:t>
            </a:r>
            <a:r>
              <a:rPr lang="zh-CN" altLang="en-US" sz="1050" kern="0" dirty="0">
                <a:solidFill>
                  <a:schemeClr val="bg1"/>
                </a:solidFill>
                <a:latin typeface="微软雅黑" panose="020B0503020204020204" pitchFamily="34" charset="-122"/>
                <a:ea typeface="微软雅黑" panose="020B0503020204020204" pitchFamily="34" charset="-122"/>
              </a:rPr>
              <a:t>交易</a:t>
            </a:r>
            <a:r>
              <a:rPr lang="zh-CN" altLang="en-US" sz="1050" kern="0" dirty="0" smtClean="0">
                <a:solidFill>
                  <a:schemeClr val="bg1"/>
                </a:solidFill>
                <a:latin typeface="微软雅黑" panose="020B0503020204020204" pitchFamily="34" charset="-122"/>
                <a:ea typeface="微软雅黑" panose="020B0503020204020204" pitchFamily="34" charset="-122"/>
              </a:rPr>
              <a:t>需求</a:t>
            </a:r>
            <a:endParaRPr lang="zh-CN" altLang="en-US" sz="1050" kern="0" dirty="0">
              <a:solidFill>
                <a:schemeClr val="bg1"/>
              </a:solidFill>
              <a:latin typeface="微软雅黑" panose="020B0503020204020204" pitchFamily="34" charset="-122"/>
              <a:ea typeface="微软雅黑" panose="020B0503020204020204" pitchFamily="34" charset="-122"/>
            </a:endParaRPr>
          </a:p>
          <a:p>
            <a:pPr marL="0" indent="0" defTabSz="685165">
              <a:lnSpc>
                <a:spcPct val="130000"/>
              </a:lnSpc>
              <a:spcBef>
                <a:spcPts val="0"/>
              </a:spcBef>
              <a:spcAft>
                <a:spcPts val="225"/>
              </a:spcAft>
              <a:buClr>
                <a:schemeClr val="bg2">
                  <a:lumMod val="10000"/>
                </a:schemeClr>
              </a:buClr>
              <a:buFont typeface="Wingdings" panose="05000000000000000000" pitchFamily="2" charset="2"/>
              <a:buNone/>
            </a:pPr>
            <a:r>
              <a:rPr lang="zh-CN" altLang="en-US" sz="1050" b="1" kern="0" dirty="0" smtClean="0">
                <a:solidFill>
                  <a:schemeClr val="bg1"/>
                </a:solidFill>
                <a:latin typeface="微软雅黑" panose="020B0503020204020204" pitchFamily="34" charset="-122"/>
                <a:ea typeface="微软雅黑" panose="020B0503020204020204" pitchFamily="34" charset="-122"/>
              </a:rPr>
              <a:t>BCS对客户价值：</a:t>
            </a:r>
          </a:p>
          <a:p>
            <a:pPr defTabSz="685165">
              <a:lnSpc>
                <a:spcPct val="130000"/>
              </a:lnSpc>
              <a:spcBef>
                <a:spcPts val="0"/>
              </a:spcBef>
              <a:spcAft>
                <a:spcPts val="225"/>
              </a:spcAft>
              <a:buClr>
                <a:schemeClr val="bg2">
                  <a:lumMod val="10000"/>
                </a:schemeClr>
              </a:buClr>
              <a:buFont typeface="Wingdings" panose="05000000000000000000" charset="0"/>
              <a:buChar char=""/>
            </a:pPr>
            <a:r>
              <a:rPr lang="zh-CN" altLang="en-US" sz="1050" kern="0" dirty="0">
                <a:solidFill>
                  <a:schemeClr val="bg1"/>
                </a:solidFill>
                <a:latin typeface="微软雅黑" panose="020B0503020204020204" pitchFamily="34" charset="-122"/>
                <a:ea typeface="微软雅黑" panose="020B0503020204020204" pitchFamily="34" charset="-122"/>
              </a:rPr>
              <a:t>不用关心区块链技术实现简单的对接。</a:t>
            </a:r>
            <a:r>
              <a:rPr lang="zh-CN" altLang="en-US" sz="1050" b="1" kern="0" noProof="0" dirty="0" smtClean="0">
                <a:ln>
                  <a:noFill/>
                </a:ln>
                <a:solidFill>
                  <a:srgbClr val="FFC000"/>
                </a:solidFill>
                <a:effectLst/>
                <a:uLnTx/>
                <a:uFillTx/>
                <a:latin typeface="微软雅黑" panose="020B0503020204020204" pitchFamily="34" charset="-122"/>
                <a:ea typeface="微软雅黑" panose="020B0503020204020204" pitchFamily="34" charset="-122"/>
              </a:rPr>
              <a:t>节省技术投入成本和周期，加快创新速度</a:t>
            </a:r>
            <a:endParaRPr lang="zh-CN" altLang="en-US" sz="785" b="1" kern="0" noProof="0" dirty="0" smtClean="0">
              <a:ln>
                <a:noFill/>
              </a:ln>
              <a:solidFill>
                <a:srgbClr val="FFC000"/>
              </a:solidFill>
              <a:effectLst/>
              <a:uLnTx/>
              <a:uFillTx/>
              <a:latin typeface="微软雅黑" panose="020B0503020204020204" pitchFamily="34" charset="-122"/>
              <a:ea typeface="微软雅黑" panose="020B0503020204020204" pitchFamily="34" charset="-122"/>
            </a:endParaRPr>
          </a:p>
          <a:p>
            <a:pPr defTabSz="685165">
              <a:lnSpc>
                <a:spcPct val="130000"/>
              </a:lnSpc>
              <a:spcBef>
                <a:spcPts val="0"/>
              </a:spcBef>
              <a:spcAft>
                <a:spcPts val="225"/>
              </a:spcAft>
              <a:buClr>
                <a:schemeClr val="bg2">
                  <a:lumMod val="10000"/>
                </a:schemeClr>
              </a:buClr>
              <a:buFont typeface="Wingdings" panose="05000000000000000000" charset="0"/>
              <a:buChar char=""/>
            </a:pPr>
            <a:r>
              <a:rPr lang="zh-CN" altLang="en-US" sz="1050" kern="0" dirty="0" smtClean="0">
                <a:solidFill>
                  <a:schemeClr val="bg1"/>
                </a:solidFill>
                <a:latin typeface="微软雅黑" panose="020B0503020204020204" pitchFamily="34" charset="-122"/>
                <a:ea typeface="微软雅黑" panose="020B0503020204020204" pitchFamily="34" charset="-122"/>
              </a:rPr>
              <a:t>确保交易过程</a:t>
            </a:r>
            <a:r>
              <a:rPr lang="zh-CN" altLang="en-US" sz="1050" b="1" kern="0" noProof="0" dirty="0" smtClean="0">
                <a:ln>
                  <a:noFill/>
                </a:ln>
                <a:solidFill>
                  <a:srgbClr val="FFC000"/>
                </a:solidFill>
                <a:effectLst/>
                <a:uLnTx/>
                <a:uFillTx/>
                <a:latin typeface="微软雅黑" panose="020B0503020204020204" pitchFamily="34" charset="-122"/>
                <a:ea typeface="微软雅黑" panose="020B0503020204020204" pitchFamily="34" charset="-122"/>
              </a:rPr>
              <a:t>不可篡改、全程透明可追踪，增强互信</a:t>
            </a:r>
          </a:p>
          <a:p>
            <a:pPr defTabSz="685165">
              <a:lnSpc>
                <a:spcPct val="130000"/>
              </a:lnSpc>
              <a:spcBef>
                <a:spcPts val="0"/>
              </a:spcBef>
              <a:spcAft>
                <a:spcPts val="225"/>
              </a:spcAft>
              <a:buClr>
                <a:schemeClr val="bg2">
                  <a:lumMod val="10000"/>
                </a:schemeClr>
              </a:buClr>
              <a:buFont typeface="Wingdings" panose="05000000000000000000" charset="0"/>
              <a:buChar char=""/>
            </a:pPr>
            <a:r>
              <a:rPr lang="zh-CN" altLang="en-US" sz="1050" b="1" kern="0" noProof="0" dirty="0" smtClean="0">
                <a:ln>
                  <a:noFill/>
                </a:ln>
                <a:solidFill>
                  <a:srgbClr val="FFC000"/>
                </a:solidFill>
                <a:effectLst/>
                <a:uLnTx/>
                <a:uFillTx/>
                <a:latin typeface="微软雅黑" panose="020B0503020204020204" pitchFamily="34" charset="-122"/>
                <a:ea typeface="微软雅黑" panose="020B0503020204020204" pitchFamily="34" charset="-122"/>
              </a:rPr>
              <a:t>各方只需确定自有积分和</a:t>
            </a:r>
            <a:r>
              <a:rPr lang="en-US" altLang="zh-CN" sz="1050" b="1" kern="0" noProof="0" dirty="0" smtClean="0">
                <a:ln>
                  <a:noFill/>
                </a:ln>
                <a:solidFill>
                  <a:srgbClr val="FFC000"/>
                </a:solidFill>
                <a:effectLst/>
                <a:uLnTx/>
                <a:uFillTx/>
                <a:latin typeface="微软雅黑" panose="020B0503020204020204" pitchFamily="34" charset="-122"/>
                <a:ea typeface="微软雅黑" panose="020B0503020204020204" pitchFamily="34" charset="-122"/>
              </a:rPr>
              <a:t>token</a:t>
            </a:r>
            <a:r>
              <a:rPr lang="zh-CN" altLang="en-US" sz="1050" b="1" kern="0" noProof="0" dirty="0" smtClean="0">
                <a:ln>
                  <a:noFill/>
                </a:ln>
                <a:solidFill>
                  <a:srgbClr val="FFC000"/>
                </a:solidFill>
                <a:effectLst/>
                <a:uLnTx/>
                <a:uFillTx/>
                <a:latin typeface="微软雅黑" panose="020B0503020204020204" pitchFamily="34" charset="-122"/>
                <a:ea typeface="微软雅黑" panose="020B0503020204020204" pitchFamily="34" charset="-122"/>
              </a:rPr>
              <a:t>的兑换比例</a:t>
            </a:r>
          </a:p>
          <a:p>
            <a:pPr defTabSz="685165">
              <a:lnSpc>
                <a:spcPct val="130000"/>
              </a:lnSpc>
              <a:spcBef>
                <a:spcPts val="0"/>
              </a:spcBef>
              <a:spcAft>
                <a:spcPts val="225"/>
              </a:spcAft>
              <a:buClr>
                <a:schemeClr val="bg2">
                  <a:lumMod val="10000"/>
                </a:schemeClr>
              </a:buClr>
              <a:buFont typeface="Wingdings" panose="05000000000000000000" charset="0"/>
              <a:buChar char=""/>
            </a:pPr>
            <a:r>
              <a:rPr lang="zh-CN" altLang="en-US" sz="1050" b="1" kern="0" noProof="0" dirty="0" smtClean="0">
                <a:ln>
                  <a:noFill/>
                </a:ln>
                <a:solidFill>
                  <a:srgbClr val="FFC000"/>
                </a:solidFill>
                <a:effectLst/>
                <a:uLnTx/>
                <a:uFillTx/>
                <a:latin typeface="微软雅黑" panose="020B0503020204020204" pitchFamily="34" charset="-122"/>
                <a:ea typeface="微软雅黑" panose="020B0503020204020204" pitchFamily="34" charset="-122"/>
              </a:rPr>
              <a:t>可互相引流</a:t>
            </a:r>
            <a:endParaRPr lang="zh-CN" altLang="en-US" sz="1050" kern="0" dirty="0">
              <a:solidFill>
                <a:schemeClr val="bg1"/>
              </a:solidFill>
              <a:latin typeface="微软雅黑" panose="020B0503020204020204" pitchFamily="34" charset="-122"/>
              <a:ea typeface="微软雅黑" panose="020B0503020204020204" pitchFamily="34" charset="-122"/>
            </a:endParaRPr>
          </a:p>
          <a:p>
            <a:pPr marL="0" indent="0" defTabSz="685165">
              <a:lnSpc>
                <a:spcPct val="130000"/>
              </a:lnSpc>
              <a:spcBef>
                <a:spcPts val="0"/>
              </a:spcBef>
              <a:spcAft>
                <a:spcPts val="225"/>
              </a:spcAft>
              <a:buClr>
                <a:schemeClr val="bg2">
                  <a:lumMod val="10000"/>
                </a:schemeClr>
              </a:buClr>
              <a:buFont typeface="Wingdings" panose="05000000000000000000" pitchFamily="2" charset="2"/>
              <a:buNone/>
            </a:pPr>
            <a:endParaRPr lang="zh-CN" altLang="en-US" sz="1050" kern="0" dirty="0">
              <a:solidFill>
                <a:schemeClr val="bg1"/>
              </a:solidFill>
              <a:latin typeface="微软雅黑" panose="020B0503020204020204" pitchFamily="34" charset="-122"/>
              <a:ea typeface="微软雅黑" panose="020B0503020204020204" pitchFamily="34" charset="-122"/>
            </a:endParaRPr>
          </a:p>
          <a:p>
            <a:pPr marL="0" indent="0" defTabSz="685165">
              <a:lnSpc>
                <a:spcPct val="130000"/>
              </a:lnSpc>
              <a:spcBef>
                <a:spcPts val="0"/>
              </a:spcBef>
              <a:spcAft>
                <a:spcPts val="225"/>
              </a:spcAft>
              <a:buClr>
                <a:schemeClr val="bg2">
                  <a:lumMod val="10000"/>
                </a:schemeClr>
              </a:buClr>
              <a:buFont typeface="Wingdings" panose="05000000000000000000" pitchFamily="2" charset="2"/>
              <a:buNone/>
            </a:pPr>
            <a:endParaRPr lang="zh-CN" altLang="en-US" sz="1050" kern="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797626" y="4829301"/>
            <a:ext cx="982980" cy="252730"/>
          </a:xfrm>
          <a:prstGeom prst="rect">
            <a:avLst/>
          </a:prstGeom>
          <a:noFill/>
        </p:spPr>
        <p:txBody>
          <a:bodyPr wrap="non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商家联盟会议</a:t>
            </a:r>
          </a:p>
        </p:txBody>
      </p:sp>
      <p:cxnSp>
        <p:nvCxnSpPr>
          <p:cNvPr id="35" name="直接箭头连接符 34"/>
          <p:cNvCxnSpPr>
            <a:stCxn id="26" idx="0"/>
            <a:endCxn id="4" idx="4"/>
          </p:cNvCxnSpPr>
          <p:nvPr/>
        </p:nvCxnSpPr>
        <p:spPr>
          <a:xfrm flipH="1" flipV="1">
            <a:off x="3868798" y="3579432"/>
            <a:ext cx="42420" cy="380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8000">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088" y="135255"/>
            <a:ext cx="8497824" cy="792000"/>
          </a:xfrm>
        </p:spPr>
        <p:txBody>
          <a:bodyPr/>
          <a:lstStyle/>
          <a:p>
            <a:r>
              <a:rPr lang="zh-CN" altLang="en-US" sz="2200" kern="1200"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区块链时代企业如何构建竞争力</a:t>
            </a:r>
          </a:p>
        </p:txBody>
      </p:sp>
      <p:sp>
        <p:nvSpPr>
          <p:cNvPr id="4" name="流程图: 资料带 3"/>
          <p:cNvSpPr/>
          <p:nvPr/>
        </p:nvSpPr>
        <p:spPr>
          <a:xfrm>
            <a:off x="539552" y="1355090"/>
            <a:ext cx="2592144" cy="2768323"/>
          </a:xfrm>
          <a:prstGeom prst="flowChartPunchedTape">
            <a:avLst/>
          </a:prstGeom>
          <a:solidFill>
            <a:schemeClr val="accent3">
              <a:lumMod val="85000"/>
            </a:schemeClr>
          </a:solidFill>
          <a:ln>
            <a:solidFill>
              <a:srgbClr val="00B050"/>
            </a:solid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业务流程管理</a:t>
            </a:r>
          </a:p>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企业业务规则管理</a:t>
            </a:r>
          </a:p>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企业内容管理</a:t>
            </a:r>
          </a:p>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客户关系管理理</a:t>
            </a:r>
          </a:p>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企业资源计划</a:t>
            </a:r>
          </a:p>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商务智能（BI）</a:t>
            </a:r>
          </a:p>
        </p:txBody>
      </p:sp>
      <p:sp>
        <p:nvSpPr>
          <p:cNvPr id="5" name="流程图: 资料带 4"/>
          <p:cNvSpPr/>
          <p:nvPr/>
        </p:nvSpPr>
        <p:spPr>
          <a:xfrm>
            <a:off x="3910964" y="1345565"/>
            <a:ext cx="2821275" cy="2520315"/>
          </a:xfrm>
          <a:prstGeom prst="flowChartPunchedTape">
            <a:avLst/>
          </a:prstGeom>
          <a:solidFill>
            <a:schemeClr val="accent3">
              <a:lumMod val="85000"/>
            </a:schemeClr>
          </a:solidFill>
          <a:ln>
            <a:solidFill>
              <a:srgbClr val="00B050"/>
            </a:solid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跨企业业务流程管理</a:t>
            </a:r>
          </a:p>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跨企业业务规则管理</a:t>
            </a:r>
          </a:p>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跨企业内容管理</a:t>
            </a:r>
          </a:p>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生态圈客户关系管理</a:t>
            </a:r>
          </a:p>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跨企业资源计划</a:t>
            </a:r>
          </a:p>
        </p:txBody>
      </p:sp>
      <p:sp>
        <p:nvSpPr>
          <p:cNvPr id="6" name="文本框 5"/>
          <p:cNvSpPr txBox="1"/>
          <p:nvPr/>
        </p:nvSpPr>
        <p:spPr>
          <a:xfrm>
            <a:off x="841375" y="771525"/>
            <a:ext cx="1605280" cy="337185"/>
          </a:xfrm>
          <a:prstGeom prst="rect">
            <a:avLst/>
          </a:prstGeom>
          <a:noFill/>
        </p:spPr>
        <p:txBody>
          <a:bodyPr wrap="none" rtlCol="0">
            <a:spAutoFit/>
          </a:bodyPr>
          <a:lstStyle/>
          <a:p>
            <a:r>
              <a:rPr lang="zh-CN" altLang="en-US">
                <a:solidFill>
                  <a:schemeClr val="accent2">
                    <a:lumMod val="75000"/>
                  </a:schemeClr>
                </a:solidFill>
              </a:rPr>
              <a:t>只专注企业内部</a:t>
            </a:r>
          </a:p>
        </p:txBody>
      </p:sp>
      <p:sp>
        <p:nvSpPr>
          <p:cNvPr id="7" name="右箭头 6"/>
          <p:cNvSpPr/>
          <p:nvPr/>
        </p:nvSpPr>
        <p:spPr>
          <a:xfrm>
            <a:off x="3420110" y="2611755"/>
            <a:ext cx="431800" cy="360045"/>
          </a:xfrm>
          <a:prstGeom prst="rightArrow">
            <a:avLst/>
          </a:prstGeom>
          <a:solidFill>
            <a:srgbClr val="00B0F0"/>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3851910" y="771525"/>
            <a:ext cx="3077845" cy="583565"/>
          </a:xfrm>
          <a:prstGeom prst="rect">
            <a:avLst/>
          </a:prstGeom>
          <a:noFill/>
        </p:spPr>
        <p:txBody>
          <a:bodyPr wrap="square" rtlCol="0" anchor="t">
            <a:spAutoFit/>
          </a:bodyPr>
          <a:lstStyle/>
          <a:p>
            <a:r>
              <a:rPr lang="zh-CN" altLang="en-US">
                <a:solidFill>
                  <a:schemeClr val="accent2">
                    <a:lumMod val="75000"/>
                  </a:schemeClr>
                </a:solidFill>
              </a:rPr>
              <a:t>构筑企业生态圈</a:t>
            </a:r>
          </a:p>
          <a:p>
            <a:r>
              <a:rPr lang="zh-CN" altLang="en-US">
                <a:solidFill>
                  <a:schemeClr val="accent2">
                    <a:lumMod val="75000"/>
                  </a:schemeClr>
                </a:solidFill>
              </a:rPr>
              <a:t>  </a:t>
            </a:r>
            <a:r>
              <a:rPr lang="en-US" altLang="zh-CN">
                <a:solidFill>
                  <a:schemeClr val="accent2">
                    <a:lumMod val="75000"/>
                  </a:schemeClr>
                </a:solidFill>
              </a:rPr>
              <a:t>--</a:t>
            </a:r>
            <a:r>
              <a:rPr lang="zh-CN" altLang="en-US">
                <a:solidFill>
                  <a:schemeClr val="accent2">
                    <a:lumMod val="75000"/>
                  </a:schemeClr>
                </a:solidFill>
              </a:rPr>
              <a:t>合作伙伴之间信任是关键</a:t>
            </a:r>
          </a:p>
        </p:txBody>
      </p:sp>
      <p:sp>
        <p:nvSpPr>
          <p:cNvPr id="12" name="圆角矩形 11"/>
          <p:cNvSpPr/>
          <p:nvPr/>
        </p:nvSpPr>
        <p:spPr>
          <a:xfrm>
            <a:off x="3910330" y="3939902"/>
            <a:ext cx="4392295" cy="1026433"/>
          </a:xfrm>
          <a:prstGeom prst="roundRect">
            <a:avLst/>
          </a:prstGeom>
          <a:solidFill>
            <a:schemeClr val="accent3">
              <a:lumMod val="85000"/>
            </a:schemeClr>
          </a:solidFill>
          <a:ln>
            <a:noFill/>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r>
              <a:rPr lang="zh-CN" altLang="en-US" sz="1800" dirty="0" smtClean="0">
                <a:ln>
                  <a:noFill/>
                </a:ln>
                <a:effectLst/>
                <a:latin typeface="微软雅黑" panose="020B0503020204020204" pitchFamily="34" charset="-122"/>
                <a:ea typeface="微软雅黑" panose="020B0503020204020204" pitchFamily="34" charset="-122"/>
                <a:sym typeface="+mn-ea"/>
              </a:rPr>
              <a:t>区块链技术提供基础信任设施</a:t>
            </a:r>
            <a:endPar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None/>
            </a:pPr>
            <a:endParaRPr lang="zh-CN" altLang="en-US" sz="1800" dirty="0" smtClean="0">
              <a:ln>
                <a:noFill/>
              </a:ln>
              <a:effectLst/>
              <a:latin typeface="微软雅黑" panose="020B0503020204020204" pitchFamily="34" charset="-122"/>
              <a:ea typeface="微软雅黑" panose="020B0503020204020204" pitchFamily="34" charset="-122"/>
              <a:sym typeface="+mn-ea"/>
            </a:endParaRPr>
          </a:p>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None/>
            </a:pPr>
            <a:r>
              <a:rPr lang="zh-CN" altLang="en-US" sz="1800" dirty="0" smtClean="0">
                <a:ln>
                  <a:noFill/>
                </a:ln>
                <a:effectLst/>
                <a:latin typeface="微软雅黑" panose="020B0503020204020204" pitchFamily="34" charset="-122"/>
                <a:ea typeface="微软雅黑" panose="020B0503020204020204" pitchFamily="34" charset="-122"/>
                <a:sym typeface="+mn-ea"/>
              </a:rPr>
              <a:t>只需专注商业模式和业务模型的创新</a:t>
            </a:r>
            <a:endPar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Tree>
  </p:cSld>
  <p:clrMapOvr>
    <a:masterClrMapping/>
  </p:clrMapOvr>
  <p:transition advClick="0" advTm="8000">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286823" y="4802267"/>
            <a:ext cx="6670446" cy="244475"/>
          </a:xfrm>
          <a:prstGeom prst="rect">
            <a:avLst/>
          </a:prstGeom>
          <a:noFill/>
        </p:spPr>
        <p:txBody>
          <a:bodyPr wrap="square" lIns="121944" tIns="60972" rIns="121944" bIns="60972">
            <a:spAutoFit/>
          </a:bodyPr>
          <a:lstStyle/>
          <a:p>
            <a:pPr algn="just">
              <a:defRPr/>
            </a:pPr>
            <a:r>
              <a:rPr lang="en-US" altLang="zh-CN" sz="800" b="1" dirty="0" smtClean="0">
                <a:solidFill>
                  <a:schemeClr val="bg1">
                    <a:lumMod val="85000"/>
                  </a:schemeClr>
                </a:solidFill>
              </a:rPr>
              <a:t>Copyright©2018 </a:t>
            </a:r>
            <a:r>
              <a:rPr lang="en-US" altLang="zh-CN" sz="800" b="1" dirty="0">
                <a:solidFill>
                  <a:schemeClr val="bg1">
                    <a:lumMod val="85000"/>
                  </a:schemeClr>
                </a:solidFill>
              </a:rPr>
              <a:t>Huawei Technologies Co., Ltd. All Rights Reserved</a:t>
            </a:r>
            <a:r>
              <a:rPr lang="en-US" altLang="zh-CN" sz="800" b="1" dirty="0" smtClean="0">
                <a:solidFill>
                  <a:schemeClr val="bg1">
                    <a:lumMod val="85000"/>
                  </a:schemeClr>
                </a:solidFill>
              </a:rPr>
              <a:t>.</a:t>
            </a:r>
            <a:endParaRPr lang="zh-CN" altLang="zh-CN" sz="800" dirty="0">
              <a:solidFill>
                <a:schemeClr val="bg1">
                  <a:lumMod val="85000"/>
                </a:schemeClr>
              </a:solidFill>
            </a:endParaRPr>
          </a:p>
        </p:txBody>
      </p:sp>
      <p:sp>
        <p:nvSpPr>
          <p:cNvPr id="8" name="标题 1"/>
          <p:cNvSpPr txBox="1"/>
          <p:nvPr/>
        </p:nvSpPr>
        <p:spPr>
          <a:xfrm>
            <a:off x="241738" y="1635646"/>
            <a:ext cx="6670446" cy="719182"/>
          </a:xfrm>
          <a:prstGeom prst="rect">
            <a:avLst/>
          </a:prstGeom>
        </p:spPr>
        <p:txBody>
          <a:bodyPr/>
          <a:lstStyle>
            <a:lvl1pPr algn="ctr" defTabSz="797560" rtl="0" eaLnBrk="0" fontAlgn="base" hangingPunct="0">
              <a:spcBef>
                <a:spcPct val="0"/>
              </a:spcBef>
              <a:spcAft>
                <a:spcPct val="0"/>
              </a:spcAft>
              <a:defRPr sz="3800">
                <a:solidFill>
                  <a:schemeClr val="tx2"/>
                </a:solidFill>
                <a:latin typeface="+mj-lt"/>
                <a:ea typeface="+mj-ea"/>
                <a:cs typeface="+mj-cs"/>
              </a:defRPr>
            </a:lvl1pPr>
            <a:lvl2pPr algn="ctr" defTabSz="797560" rtl="0" eaLnBrk="0" fontAlgn="base" hangingPunct="0">
              <a:spcBef>
                <a:spcPct val="0"/>
              </a:spcBef>
              <a:spcAft>
                <a:spcPct val="0"/>
              </a:spcAft>
              <a:defRPr sz="3800">
                <a:solidFill>
                  <a:schemeClr val="tx2"/>
                </a:solidFill>
                <a:latin typeface="Arial" panose="020B0604020202020204" pitchFamily="34" charset="0"/>
                <a:ea typeface="宋体" panose="02010600030101010101" pitchFamily="2" charset="-122"/>
              </a:defRPr>
            </a:lvl2pPr>
            <a:lvl3pPr algn="ctr" defTabSz="797560" rtl="0" eaLnBrk="0" fontAlgn="base" hangingPunct="0">
              <a:spcBef>
                <a:spcPct val="0"/>
              </a:spcBef>
              <a:spcAft>
                <a:spcPct val="0"/>
              </a:spcAft>
              <a:defRPr sz="3800">
                <a:solidFill>
                  <a:schemeClr val="tx2"/>
                </a:solidFill>
                <a:latin typeface="Arial" panose="020B0604020202020204" pitchFamily="34" charset="0"/>
                <a:ea typeface="宋体" panose="02010600030101010101" pitchFamily="2" charset="-122"/>
              </a:defRPr>
            </a:lvl3pPr>
            <a:lvl4pPr algn="ctr" defTabSz="797560" rtl="0" eaLnBrk="0" fontAlgn="base" hangingPunct="0">
              <a:spcBef>
                <a:spcPct val="0"/>
              </a:spcBef>
              <a:spcAft>
                <a:spcPct val="0"/>
              </a:spcAft>
              <a:defRPr sz="3800">
                <a:solidFill>
                  <a:schemeClr val="tx2"/>
                </a:solidFill>
                <a:latin typeface="Arial" panose="020B0604020202020204" pitchFamily="34" charset="0"/>
                <a:ea typeface="宋体" panose="02010600030101010101" pitchFamily="2" charset="-122"/>
              </a:defRPr>
            </a:lvl4pPr>
            <a:lvl5pPr algn="ctr" defTabSz="797560" rtl="0" eaLnBrk="0" fontAlgn="base" hangingPunct="0">
              <a:spcBef>
                <a:spcPct val="0"/>
              </a:spcBef>
              <a:spcAft>
                <a:spcPct val="0"/>
              </a:spcAft>
              <a:defRPr sz="3800">
                <a:solidFill>
                  <a:schemeClr val="tx2"/>
                </a:solidFill>
                <a:latin typeface="Arial" panose="020B0604020202020204" pitchFamily="34" charset="0"/>
                <a:ea typeface="宋体" panose="02010600030101010101" pitchFamily="2" charset="-122"/>
              </a:defRPr>
            </a:lvl5pPr>
            <a:lvl6pPr marL="455295" algn="ctr" defTabSz="797560"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6pPr>
            <a:lvl7pPr marL="909955" algn="ctr" defTabSz="797560"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7pPr>
            <a:lvl8pPr marL="1365250" algn="ctr" defTabSz="797560"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8pPr>
            <a:lvl9pPr marL="1819910" algn="ctr" defTabSz="797560"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9pPr>
          </a:lstStyle>
          <a:p>
            <a:pPr algn="l"/>
            <a:r>
              <a:rPr lang="en-US" altLang="zh-CN" sz="30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THANK YOU</a:t>
            </a:r>
            <a:endParaRPr lang="zh-CN" altLang="en-US" sz="30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 Box 8"/>
          <p:cNvSpPr txBox="1">
            <a:spLocks noChangeArrowheads="1"/>
          </p:cNvSpPr>
          <p:nvPr/>
        </p:nvSpPr>
        <p:spPr bwMode="auto">
          <a:xfrm>
            <a:off x="286808" y="4497549"/>
            <a:ext cx="2235317" cy="234441"/>
          </a:xfrm>
          <a:prstGeom prst="rect">
            <a:avLst/>
          </a:prstGeom>
          <a:noFill/>
          <a:ln w="9525">
            <a:noFill/>
            <a:miter lim="800000"/>
          </a:ln>
        </p:spPr>
        <p:txBody>
          <a:bodyPr wrap="none" lIns="79737" tIns="39887" rIns="79737" bIns="39887">
            <a:spAutoFit/>
          </a:bodyPr>
          <a:lstStyle/>
          <a:p>
            <a:pPr defTabSz="797560" eaLnBrk="0" hangingPunct="0">
              <a:defRPr/>
            </a:pPr>
            <a:r>
              <a:rPr lang="en-US" altLang="zh-CN" sz="1000" dirty="0" err="1">
                <a:solidFill>
                  <a:schemeClr val="bg1"/>
                </a:solidFill>
                <a:latin typeface="FrutigerNext LT Bold" pitchFamily="1" charset="0"/>
              </a:rPr>
              <a:t>HUAWEI</a:t>
            </a:r>
            <a:r>
              <a:rPr lang="en-US" altLang="zh-CN" sz="1000" dirty="0">
                <a:solidFill>
                  <a:schemeClr val="bg1"/>
                </a:solidFill>
                <a:latin typeface="FrutigerNext LT Bold" pitchFamily="1" charset="0"/>
              </a:rPr>
              <a:t> TECHNOLOGIES CO., LTD.</a:t>
            </a:r>
            <a:endParaRPr lang="en-US" altLang="zh-CN" sz="1000" dirty="0">
              <a:solidFill>
                <a:schemeClr val="bg1"/>
              </a:solidFill>
              <a:latin typeface="Arial" panose="020B0604020202020204" pitchFamily="34" charset="0"/>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338" y="843558"/>
            <a:ext cx="540000" cy="538805"/>
          </a:xfrm>
          <a:prstGeom prst="rect">
            <a:avLst/>
          </a:prstGeom>
        </p:spPr>
      </p:pic>
      <p:sp>
        <p:nvSpPr>
          <p:cNvPr id="11" name="标题 1"/>
          <p:cNvSpPr txBox="1"/>
          <p:nvPr/>
        </p:nvSpPr>
        <p:spPr>
          <a:xfrm>
            <a:off x="241738" y="2211710"/>
            <a:ext cx="6670446" cy="719182"/>
          </a:xfrm>
          <a:prstGeom prst="rect">
            <a:avLst/>
          </a:prstGeom>
        </p:spPr>
        <p:txBody>
          <a:bodyPr>
            <a:noAutofit/>
          </a:bodyPr>
          <a:lstStyle>
            <a:defPPr>
              <a:defRPr lang="zh-CN"/>
            </a:defPPr>
            <a:lvl1pPr lvl="0" defTabSz="450215">
              <a:spcBef>
                <a:spcPct val="0"/>
              </a:spcBef>
              <a:defRPr kumimoji="1" sz="1800" b="1">
                <a:gradFill>
                  <a:gsLst>
                    <a:gs pos="49000">
                      <a:schemeClr val="bg1"/>
                    </a:gs>
                    <a:gs pos="100000">
                      <a:schemeClr val="bg1">
                        <a:lumMod val="65000"/>
                      </a:schemeClr>
                    </a:gs>
                  </a:gsLst>
                  <a:lin ang="5400000" scaled="1"/>
                </a:gra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latin typeface="微软雅黑" panose="020B0503020204020204" pitchFamily="34" charset="-122"/>
              </a:rPr>
              <a:t>Building a better connected world</a:t>
            </a:r>
            <a:endParaRPr lang="zh-CN" altLang="en-US" dirty="0">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7" name="内容占位符 2"/>
          <p:cNvSpPr txBox="1"/>
          <p:nvPr/>
        </p:nvSpPr>
        <p:spPr>
          <a:xfrm>
            <a:off x="341735" y="1347614"/>
            <a:ext cx="4481065" cy="2232248"/>
          </a:xfrm>
          <a:prstGeom prst="rect">
            <a:avLst/>
          </a:prstGeom>
        </p:spPr>
        <p:txBody>
          <a:bodyPr/>
          <a:lstStyle>
            <a:lvl1pPr marL="168910" indent="-168910" algn="l" defTabSz="450215" rtl="0" eaLnBrk="1" latinLnBrk="0" hangingPunct="1">
              <a:spcBef>
                <a:spcPct val="20000"/>
              </a:spcBef>
              <a:buFont typeface="Arial" panose="020B0604020202020204" pitchFamily="34" charset="0"/>
              <a:buChar char="•"/>
              <a:defRPr sz="1800" kern="1200">
                <a:solidFill>
                  <a:schemeClr val="bg1"/>
                </a:solidFill>
                <a:latin typeface="微软雅黑" panose="020B0503020204020204" pitchFamily="34" charset="-122"/>
                <a:ea typeface="微软雅黑" panose="020B0503020204020204" pitchFamily="34" charset="-122"/>
                <a:cs typeface="+mn-cs"/>
              </a:defRPr>
            </a:lvl1pPr>
            <a:lvl2pPr marL="365760" indent="-140970" algn="l" defTabSz="450215" rtl="0" eaLnBrk="1" latinLnBrk="0" hangingPunct="1">
              <a:spcBef>
                <a:spcPct val="20000"/>
              </a:spcBef>
              <a:buFont typeface="Arial" panose="020B0604020202020204" pitchFamily="34" charset="0"/>
              <a:buChar char="–"/>
              <a:defRPr sz="1600" kern="1200">
                <a:solidFill>
                  <a:schemeClr val="bg1"/>
                </a:solidFill>
                <a:latin typeface="微软雅黑" panose="020B0503020204020204" pitchFamily="34" charset="-122"/>
                <a:ea typeface="微软雅黑" panose="020B0503020204020204" pitchFamily="34" charset="-122"/>
                <a:cs typeface="+mn-cs"/>
              </a:defRPr>
            </a:lvl2pPr>
            <a:lvl3pPr marL="562610" indent="-112395" algn="l" defTabSz="450215" rtl="0" eaLnBrk="1" latinLnBrk="0" hangingPunct="1">
              <a:spcBef>
                <a:spcPct val="20000"/>
              </a:spcBef>
              <a:buFont typeface="Arial" panose="020B0604020202020204" pitchFamily="34" charset="0"/>
              <a:buChar char="•"/>
              <a:defRPr sz="1400" kern="1200">
                <a:solidFill>
                  <a:schemeClr val="bg1"/>
                </a:solidFill>
                <a:latin typeface="微软雅黑" panose="020B0503020204020204" pitchFamily="34" charset="-122"/>
                <a:ea typeface="微软雅黑" panose="020B0503020204020204" pitchFamily="34" charset="-122"/>
                <a:cs typeface="+mn-cs"/>
              </a:defRPr>
            </a:lvl3pPr>
            <a:lvl4pPr marL="788035" indent="-112395" algn="l" defTabSz="450215" rtl="0" eaLnBrk="1" latinLnBrk="0" hangingPunct="1">
              <a:spcBef>
                <a:spcPct val="20000"/>
              </a:spcBef>
              <a:buFont typeface="Arial" panose="020B0604020202020204" pitchFamily="34" charset="0"/>
              <a:buChar char="–"/>
              <a:defRPr sz="1200" kern="1200">
                <a:solidFill>
                  <a:schemeClr val="bg1"/>
                </a:solidFill>
                <a:latin typeface="微软雅黑" panose="020B0503020204020204" pitchFamily="34" charset="-122"/>
                <a:ea typeface="微软雅黑" panose="020B0503020204020204" pitchFamily="34" charset="-122"/>
                <a:cs typeface="+mn-cs"/>
              </a:defRPr>
            </a:lvl4pPr>
            <a:lvl5pPr marL="1012825" indent="-112395" algn="l" defTabSz="450215" rtl="0" eaLnBrk="1" latinLnBrk="0" hangingPunct="1">
              <a:spcBef>
                <a:spcPct val="20000"/>
              </a:spcBef>
              <a:buFont typeface="Arial" panose="020B0604020202020204" pitchFamily="34" charset="0"/>
              <a:buChar char="»"/>
              <a:defRPr sz="1200" kern="1200">
                <a:solidFill>
                  <a:schemeClr val="bg1"/>
                </a:solidFill>
                <a:latin typeface="微软雅黑" panose="020B0503020204020204" pitchFamily="34" charset="-122"/>
                <a:ea typeface="微软雅黑" panose="020B0503020204020204" pitchFamily="34" charset="-122"/>
                <a:cs typeface="+mn-cs"/>
              </a:defRPr>
            </a:lvl5pPr>
            <a:lvl6pPr marL="1238250" indent="-112395" algn="l" defTabSz="450215"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6pPr>
            <a:lvl7pPr marL="1463040" indent="-112395" algn="l" defTabSz="450215"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7pPr>
            <a:lvl8pPr marL="1688465" indent="-112395" algn="l" defTabSz="450215"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8pPr>
            <a:lvl9pPr marL="1913890" indent="-112395" algn="l" defTabSz="450215"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9pPr>
          </a:lstStyle>
          <a:p>
            <a:pPr>
              <a:lnSpc>
                <a:spcPct val="150000"/>
              </a:lnSpc>
              <a:buSzPct val="80000"/>
              <a:buFont typeface="Wingdings" panose="05000000000000000000" pitchFamily="2" charset="2"/>
              <a:buChar char="l"/>
            </a:pPr>
            <a:r>
              <a:rPr lang="zh-CN" altLang="en-US" sz="2000" dirty="0"/>
              <a:t> 传统商业网络面临的挑战</a:t>
            </a:r>
          </a:p>
          <a:p>
            <a:pPr>
              <a:lnSpc>
                <a:spcPct val="150000"/>
              </a:lnSpc>
              <a:buSzPct val="80000"/>
              <a:buFont typeface="Wingdings" panose="05000000000000000000" pitchFamily="2" charset="2"/>
              <a:buChar char="l"/>
            </a:pPr>
            <a:r>
              <a:rPr lang="zh-CN" altLang="en-US" sz="2000" dirty="0"/>
              <a:t> 区块链介绍和发展趋势</a:t>
            </a:r>
            <a:endParaRPr lang="en-US" altLang="zh-CN" sz="2000" dirty="0"/>
          </a:p>
          <a:p>
            <a:pPr>
              <a:lnSpc>
                <a:spcPct val="150000"/>
              </a:lnSpc>
              <a:buSzPct val="80000"/>
              <a:buFont typeface="Wingdings" panose="05000000000000000000" pitchFamily="2" charset="2"/>
              <a:buChar char="l"/>
            </a:pPr>
            <a:r>
              <a:rPr lang="en-US" altLang="zh-CN" sz="2000" dirty="0"/>
              <a:t> </a:t>
            </a:r>
            <a:r>
              <a:rPr lang="zh-CN" altLang="en-US" sz="2000" dirty="0"/>
              <a:t>区块链案例介绍</a:t>
            </a:r>
            <a:endParaRPr lang="en-US" altLang="zh-CN" sz="2000" dirty="0"/>
          </a:p>
        </p:txBody>
      </p:sp>
      <p:sp>
        <p:nvSpPr>
          <p:cNvPr id="28" name="标题 1"/>
          <p:cNvSpPr txBox="1"/>
          <p:nvPr/>
        </p:nvSpPr>
        <p:spPr>
          <a:xfrm>
            <a:off x="323528" y="339502"/>
            <a:ext cx="8820472" cy="504056"/>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2800" b="1"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目录</a:t>
            </a:r>
            <a:endParaRPr lang="zh-CN" altLang="en-US" sz="2800" b="1" dirty="0">
              <a:solidFill>
                <a:srgbClr val="FBAF3E"/>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p:cNvGraphicFramePr/>
          <p:nvPr/>
        </p:nvGraphicFramePr>
        <p:xfrm>
          <a:off x="4109720" y="1197610"/>
          <a:ext cx="3307715" cy="3345815"/>
        </p:xfrm>
        <a:graphic>
          <a:graphicData uri="http://schemas.openxmlformats.org/presentationml/2006/ole">
            <mc:AlternateContent xmlns:mc="http://schemas.openxmlformats.org/markup-compatibility/2006">
              <mc:Choice xmlns:v="urn:schemas-microsoft-com:vml" Requires="v">
                <p:oleObj spid="_x0000_s3076" r:id="rId4" imgW="3305175" imgH="3343275" progId="Paint.Picture">
                  <p:embed/>
                </p:oleObj>
              </mc:Choice>
              <mc:Fallback>
                <p:oleObj r:id="rId4" imgW="3305175" imgH="3343275" progId="Paint.Picture">
                  <p:embed/>
                  <p:pic>
                    <p:nvPicPr>
                      <p:cNvPr id="0" name="图片 22"/>
                      <p:cNvPicPr/>
                      <p:nvPr/>
                    </p:nvPicPr>
                    <p:blipFill>
                      <a:blip r:embed="rId5"/>
                      <a:stretch>
                        <a:fillRect/>
                      </a:stretch>
                    </p:blipFill>
                    <p:spPr>
                      <a:xfrm>
                        <a:off x="4109720" y="1197610"/>
                        <a:ext cx="3307715" cy="3345815"/>
                      </a:xfrm>
                      <a:prstGeom prst="rect">
                        <a:avLst/>
                      </a:prstGeom>
                    </p:spPr>
                  </p:pic>
                </p:oleObj>
              </mc:Fallback>
            </mc:AlternateContent>
          </a:graphicData>
        </a:graphic>
      </p:graphicFrame>
      <p:sp>
        <p:nvSpPr>
          <p:cNvPr id="28" name="标题 1"/>
          <p:cNvSpPr txBox="1"/>
          <p:nvPr/>
        </p:nvSpPr>
        <p:spPr>
          <a:xfrm>
            <a:off x="323528" y="195486"/>
            <a:ext cx="8820472" cy="504056"/>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b="1"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挑战：</a:t>
            </a:r>
            <a:r>
              <a:rPr lang="zh-CN" altLang="en-US"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在一个不互信的网络中如何高效协调跨机构交易的执行</a:t>
            </a:r>
          </a:p>
        </p:txBody>
      </p:sp>
      <p:pic>
        <p:nvPicPr>
          <p:cNvPr id="6" name="图片 5"/>
          <p:cNvPicPr>
            <a:picLocks noChangeAspect="1"/>
          </p:cNvPicPr>
          <p:nvPr/>
        </p:nvPicPr>
        <p:blipFill>
          <a:blip r:embed="rId6"/>
          <a:stretch>
            <a:fillRect/>
          </a:stretch>
        </p:blipFill>
        <p:spPr>
          <a:xfrm>
            <a:off x="4286250" y="998220"/>
            <a:ext cx="571500" cy="504825"/>
          </a:xfrm>
          <a:prstGeom prst="rect">
            <a:avLst/>
          </a:prstGeom>
        </p:spPr>
      </p:pic>
      <p:pic>
        <p:nvPicPr>
          <p:cNvPr id="5" name="图片 4"/>
          <p:cNvPicPr>
            <a:picLocks noChangeAspect="1"/>
          </p:cNvPicPr>
          <p:nvPr/>
        </p:nvPicPr>
        <p:blipFill>
          <a:blip r:embed="rId6"/>
          <a:stretch>
            <a:fillRect/>
          </a:stretch>
        </p:blipFill>
        <p:spPr>
          <a:xfrm>
            <a:off x="3571875" y="2529840"/>
            <a:ext cx="571500" cy="504825"/>
          </a:xfrm>
          <a:prstGeom prst="rect">
            <a:avLst/>
          </a:prstGeom>
        </p:spPr>
      </p:pic>
      <p:pic>
        <p:nvPicPr>
          <p:cNvPr id="11" name="图片 10"/>
          <p:cNvPicPr>
            <a:picLocks noChangeAspect="1"/>
          </p:cNvPicPr>
          <p:nvPr/>
        </p:nvPicPr>
        <p:blipFill>
          <a:blip r:embed="rId6"/>
          <a:stretch>
            <a:fillRect/>
          </a:stretch>
        </p:blipFill>
        <p:spPr>
          <a:xfrm>
            <a:off x="4286250" y="4166235"/>
            <a:ext cx="571500" cy="504825"/>
          </a:xfrm>
          <a:prstGeom prst="rect">
            <a:avLst/>
          </a:prstGeom>
        </p:spPr>
      </p:pic>
      <p:pic>
        <p:nvPicPr>
          <p:cNvPr id="12" name="图片 11"/>
          <p:cNvPicPr>
            <a:picLocks noChangeAspect="1"/>
          </p:cNvPicPr>
          <p:nvPr/>
        </p:nvPicPr>
        <p:blipFill>
          <a:blip r:embed="rId6"/>
          <a:stretch>
            <a:fillRect/>
          </a:stretch>
        </p:blipFill>
        <p:spPr>
          <a:xfrm>
            <a:off x="6887845" y="4166235"/>
            <a:ext cx="571500" cy="504825"/>
          </a:xfrm>
          <a:prstGeom prst="rect">
            <a:avLst/>
          </a:prstGeom>
        </p:spPr>
      </p:pic>
      <p:pic>
        <p:nvPicPr>
          <p:cNvPr id="19" name="图片 18"/>
          <p:cNvPicPr>
            <a:picLocks noChangeAspect="1"/>
          </p:cNvPicPr>
          <p:nvPr/>
        </p:nvPicPr>
        <p:blipFill>
          <a:blip r:embed="rId6"/>
          <a:stretch>
            <a:fillRect/>
          </a:stretch>
        </p:blipFill>
        <p:spPr>
          <a:xfrm>
            <a:off x="6887845" y="998220"/>
            <a:ext cx="571500" cy="504825"/>
          </a:xfrm>
          <a:prstGeom prst="rect">
            <a:avLst/>
          </a:prstGeom>
        </p:spPr>
      </p:pic>
      <p:sp>
        <p:nvSpPr>
          <p:cNvPr id="1048767" name="object 35"/>
          <p:cNvSpPr txBox="1"/>
          <p:nvPr/>
        </p:nvSpPr>
        <p:spPr>
          <a:xfrm>
            <a:off x="242569" y="3546622"/>
            <a:ext cx="3196198" cy="315595"/>
          </a:xfrm>
          <a:prstGeom prst="rect">
            <a:avLst/>
          </a:prstGeom>
        </p:spPr>
        <p:txBody>
          <a:bodyPr vert="horz" wrap="square" lIns="0" tIns="8404" rIns="0" bIns="0" rtlCol="0">
            <a:spAutoFit/>
          </a:bodyPr>
          <a:lstStyle/>
          <a:p>
            <a:pPr marL="12700">
              <a:lnSpc>
                <a:spcPct val="100000"/>
              </a:lnSpc>
              <a:spcBef>
                <a:spcPts val="100"/>
              </a:spcBef>
            </a:pPr>
            <a:r>
              <a:rPr kumimoji="1" lang="zh-CN" altLang="en-US" sz="2000" b="1" spc="-112"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 效率低下, 成本高, 易遭攻击</a:t>
            </a:r>
          </a:p>
        </p:txBody>
      </p:sp>
      <p:sp>
        <p:nvSpPr>
          <p:cNvPr id="27" name="object 8"/>
          <p:cNvSpPr txBox="1"/>
          <p:nvPr/>
        </p:nvSpPr>
        <p:spPr>
          <a:xfrm>
            <a:off x="178435" y="1137285"/>
            <a:ext cx="3760470" cy="1163320"/>
          </a:xfrm>
          <a:prstGeom prst="rect">
            <a:avLst/>
          </a:prstGeom>
        </p:spPr>
        <p:txBody>
          <a:bodyPr vert="horz" wrap="square" lIns="0" tIns="9048" rIns="0" bIns="0" rtlCol="0">
            <a:spAutoFit/>
          </a:bodyPr>
          <a:lstStyle/>
          <a:p>
            <a:pPr marL="12700">
              <a:lnSpc>
                <a:spcPct val="100000"/>
              </a:lnSpc>
              <a:spcBef>
                <a:spcPts val="95"/>
              </a:spcBef>
            </a:pPr>
            <a:r>
              <a:rPr lang="zh-CN" sz="1200" b="1" dirty="0">
                <a:solidFill>
                  <a:srgbClr val="FDD300"/>
                </a:solidFill>
                <a:latin typeface="微软雅黑" panose="020B0503020204020204" pitchFamily="34" charset="-122"/>
                <a:ea typeface="微软雅黑" panose="020B0503020204020204" pitchFamily="34" charset="-122"/>
                <a:cs typeface="Rockwell"/>
              </a:rPr>
              <a:t>传统商业网络面临的挑战</a:t>
            </a:r>
            <a:endParaRPr kumimoji="1" lang="zh-CN" altLang="en-US" sz="1200" b="1" spc="-112" dirty="0">
              <a:solidFill>
                <a:srgbClr val="FDD300"/>
              </a:solidFill>
              <a:latin typeface="微软雅黑" panose="020B0503020204020204" pitchFamily="34" charset="-122"/>
              <a:ea typeface="微软雅黑" panose="020B0503020204020204" pitchFamily="34" charset="-122"/>
              <a:cs typeface="Rockwell"/>
            </a:endParaRPr>
          </a:p>
          <a:p>
            <a:pPr marL="299085" indent="-286385">
              <a:lnSpc>
                <a:spcPct val="100000"/>
              </a:lnSpc>
              <a:spcBef>
                <a:spcPts val="5"/>
              </a:spcBef>
              <a:buFont typeface="Wingdings" panose="05000000000000000000"/>
              <a:buChar char=""/>
              <a:tabLst>
                <a:tab pos="299085" algn="l"/>
                <a:tab pos="299720" algn="l"/>
              </a:tabLst>
            </a:pP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每个参与方都有自己的</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账</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本，</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在</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交易</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发</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生时</a:t>
            </a:r>
            <a:r>
              <a:rPr lang="zh-CN"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修改</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各</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自</a:t>
            </a:r>
            <a:r>
              <a:rPr lang="zh-CN"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账本</a:t>
            </a:r>
          </a:p>
          <a:p>
            <a:pPr marL="299085" indent="-286385">
              <a:lnSpc>
                <a:spcPct val="100000"/>
              </a:lnSpc>
              <a:buFont typeface="Wingdings" panose="05000000000000000000"/>
              <a:buChar char=""/>
              <a:tabLst>
                <a:tab pos="299085" algn="l"/>
                <a:tab pos="299720" algn="l"/>
              </a:tabLst>
            </a:pP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为了协同各参</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与</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方</a:t>
            </a:r>
            <a:r>
              <a:rPr lang="zh-CN"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需要增加中介等</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额</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外</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的工</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作</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及附</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加</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成本</a:t>
            </a:r>
            <a:endParaRPr sz="1050">
              <a:latin typeface="微软雅黑" panose="020B0503020204020204" pitchFamily="34" charset="-122"/>
              <a:ea typeface="微软雅黑" panose="020B0503020204020204" pitchFamily="34" charset="-122"/>
              <a:cs typeface="微软雅黑" panose="020B0503020204020204" pitchFamily="34" charset="-122"/>
            </a:endParaRPr>
          </a:p>
          <a:p>
            <a:pPr marL="299085" indent="-286385">
              <a:lnSpc>
                <a:spcPct val="100000"/>
              </a:lnSpc>
              <a:buFont typeface="Wingdings" panose="05000000000000000000"/>
              <a:buChar char=""/>
              <a:tabLst>
                <a:tab pos="299085" algn="l"/>
                <a:tab pos="299720" algn="l"/>
              </a:tabLst>
            </a:pP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由于业务条件</a:t>
            </a:r>
            <a:r>
              <a:rPr lang="zh-CN"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合</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同</a:t>
            </a:r>
            <a:r>
              <a:rPr lang="zh-CN"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sz="1050" spc="-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重</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复分</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散</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在各</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个</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参与</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方</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造成</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整</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体业</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务</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流程</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的</a:t>
            </a:r>
            <a:r>
              <a:rPr lang="zh-CN"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低效</a:t>
            </a:r>
          </a:p>
          <a:p>
            <a:pPr marL="299085" indent="-286385">
              <a:lnSpc>
                <a:spcPct val="100000"/>
              </a:lnSpc>
              <a:buFont typeface="Wingdings" panose="05000000000000000000"/>
              <a:buChar char=""/>
              <a:tabLst>
                <a:tab pos="299085" algn="l"/>
                <a:tab pos="299720" algn="l"/>
              </a:tabLst>
            </a:pP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整个业务网络依赖于一</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个</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或几</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个</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中心</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系</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统，</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一</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旦</a:t>
            </a:r>
            <a:r>
              <a:rPr lang="zh-CN"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中心系统</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发</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生</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问题</a:t>
            </a:r>
            <a:r>
              <a:rPr lang="zh-CN"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如</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欺</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诈</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、网</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络</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攻击</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或</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错误</a:t>
            </a:r>
            <a:r>
              <a:rPr lang="zh-CN"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将导致</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整</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个</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商业</a:t>
            </a:r>
            <a:r>
              <a:rPr sz="1050" spc="-1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网</a:t>
            </a:r>
            <a:r>
              <a:rPr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络</a:t>
            </a:r>
            <a:r>
              <a:rPr lang="zh-CN"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混乱</a:t>
            </a:r>
          </a:p>
        </p:txBody>
      </p:sp>
      <p:pic>
        <p:nvPicPr>
          <p:cNvPr id="34" name="图片 33"/>
          <p:cNvPicPr>
            <a:picLocks noChangeAspect="1"/>
          </p:cNvPicPr>
          <p:nvPr/>
        </p:nvPicPr>
        <p:blipFill>
          <a:blip r:embed="rId7"/>
          <a:stretch>
            <a:fillRect/>
          </a:stretch>
        </p:blipFill>
        <p:spPr>
          <a:xfrm>
            <a:off x="7602220" y="2233930"/>
            <a:ext cx="1124585" cy="967740"/>
          </a:xfrm>
          <a:prstGeom prst="rect">
            <a:avLst/>
          </a:prstGeom>
        </p:spPr>
      </p:pic>
      <p:sp>
        <p:nvSpPr>
          <p:cNvPr id="36" name="文本框 35"/>
          <p:cNvSpPr txBox="1"/>
          <p:nvPr/>
        </p:nvSpPr>
        <p:spPr>
          <a:xfrm>
            <a:off x="4194175" y="1581150"/>
            <a:ext cx="487680" cy="275590"/>
          </a:xfrm>
          <a:prstGeom prst="rect">
            <a:avLst/>
          </a:prstGeom>
          <a:noFill/>
        </p:spPr>
        <p:txBody>
          <a:bodyPr wrap="none" rtlCol="0">
            <a:spAutoFit/>
          </a:bodyPr>
          <a:lstStyle/>
          <a:p>
            <a:r>
              <a:rPr lang="zh-CN" altLang="en-US" sz="1200">
                <a:solidFill>
                  <a:schemeClr val="bg1"/>
                </a:solidFill>
                <a:latin typeface="微软雅黑" panose="020B0503020204020204" pitchFamily="34" charset="-122"/>
                <a:ea typeface="微软雅黑" panose="020B0503020204020204" pitchFamily="34" charset="-122"/>
              </a:rPr>
              <a:t>账本</a:t>
            </a:r>
          </a:p>
        </p:txBody>
      </p:sp>
      <p:sp>
        <p:nvSpPr>
          <p:cNvPr id="38" name="文本框 37"/>
          <p:cNvSpPr txBox="1"/>
          <p:nvPr/>
        </p:nvSpPr>
        <p:spPr>
          <a:xfrm>
            <a:off x="3627755" y="3034665"/>
            <a:ext cx="487680" cy="275590"/>
          </a:xfrm>
          <a:prstGeom prst="rect">
            <a:avLst/>
          </a:prstGeom>
          <a:noFill/>
        </p:spPr>
        <p:txBody>
          <a:bodyPr wrap="none" rtlCol="0">
            <a:spAutoFit/>
          </a:bodyPr>
          <a:lstStyle/>
          <a:p>
            <a:r>
              <a:rPr lang="zh-CN" altLang="en-US" sz="1200">
                <a:solidFill>
                  <a:schemeClr val="bg1"/>
                </a:solidFill>
                <a:latin typeface="微软雅黑" panose="020B0503020204020204" pitchFamily="34" charset="-122"/>
                <a:ea typeface="微软雅黑" panose="020B0503020204020204" pitchFamily="34" charset="-122"/>
              </a:rPr>
              <a:t>账本</a:t>
            </a:r>
          </a:p>
        </p:txBody>
      </p:sp>
      <p:sp>
        <p:nvSpPr>
          <p:cNvPr id="39" name="文本框 38"/>
          <p:cNvSpPr txBox="1"/>
          <p:nvPr/>
        </p:nvSpPr>
        <p:spPr>
          <a:xfrm>
            <a:off x="4335145" y="4671060"/>
            <a:ext cx="487680" cy="275590"/>
          </a:xfrm>
          <a:prstGeom prst="rect">
            <a:avLst/>
          </a:prstGeom>
          <a:noFill/>
        </p:spPr>
        <p:txBody>
          <a:bodyPr wrap="none" rtlCol="0">
            <a:spAutoFit/>
          </a:bodyPr>
          <a:lstStyle/>
          <a:p>
            <a:r>
              <a:rPr lang="zh-CN" altLang="en-US" sz="1200">
                <a:solidFill>
                  <a:schemeClr val="bg1"/>
                </a:solidFill>
                <a:latin typeface="微软雅黑" panose="020B0503020204020204" pitchFamily="34" charset="-122"/>
                <a:ea typeface="微软雅黑" panose="020B0503020204020204" pitchFamily="34" charset="-122"/>
              </a:rPr>
              <a:t>账本</a:t>
            </a:r>
          </a:p>
        </p:txBody>
      </p:sp>
      <p:sp>
        <p:nvSpPr>
          <p:cNvPr id="40" name="文本框 39"/>
          <p:cNvSpPr txBox="1"/>
          <p:nvPr/>
        </p:nvSpPr>
        <p:spPr>
          <a:xfrm>
            <a:off x="6929755" y="4671060"/>
            <a:ext cx="487680" cy="275590"/>
          </a:xfrm>
          <a:prstGeom prst="rect">
            <a:avLst/>
          </a:prstGeom>
          <a:noFill/>
        </p:spPr>
        <p:txBody>
          <a:bodyPr wrap="none" rtlCol="0">
            <a:spAutoFit/>
          </a:bodyPr>
          <a:lstStyle/>
          <a:p>
            <a:r>
              <a:rPr lang="zh-CN" altLang="en-US" sz="1200">
                <a:solidFill>
                  <a:schemeClr val="bg1"/>
                </a:solidFill>
                <a:latin typeface="微软雅黑" panose="020B0503020204020204" pitchFamily="34" charset="-122"/>
                <a:ea typeface="微软雅黑" panose="020B0503020204020204" pitchFamily="34" charset="-122"/>
              </a:rPr>
              <a:t>账本</a:t>
            </a:r>
          </a:p>
        </p:txBody>
      </p:sp>
      <p:sp>
        <p:nvSpPr>
          <p:cNvPr id="41" name="文本框 40"/>
          <p:cNvSpPr txBox="1"/>
          <p:nvPr/>
        </p:nvSpPr>
        <p:spPr>
          <a:xfrm>
            <a:off x="7040880" y="1581150"/>
            <a:ext cx="487680" cy="275590"/>
          </a:xfrm>
          <a:prstGeom prst="rect">
            <a:avLst/>
          </a:prstGeom>
          <a:noFill/>
        </p:spPr>
        <p:txBody>
          <a:bodyPr wrap="none" rtlCol="0">
            <a:spAutoFit/>
          </a:bodyPr>
          <a:lstStyle/>
          <a:p>
            <a:r>
              <a:rPr lang="zh-CN" altLang="en-US" sz="1200">
                <a:solidFill>
                  <a:schemeClr val="bg1"/>
                </a:solidFill>
                <a:latin typeface="微软雅黑" panose="020B0503020204020204" pitchFamily="34" charset="-122"/>
                <a:ea typeface="微软雅黑" panose="020B0503020204020204" pitchFamily="34" charset="-122"/>
              </a:rPr>
              <a:t>账本</a:t>
            </a:r>
          </a:p>
        </p:txBody>
      </p:sp>
      <p:sp>
        <p:nvSpPr>
          <p:cNvPr id="42" name="文本框 41"/>
          <p:cNvSpPr txBox="1"/>
          <p:nvPr/>
        </p:nvSpPr>
        <p:spPr>
          <a:xfrm>
            <a:off x="7851140" y="3270885"/>
            <a:ext cx="792480" cy="275590"/>
          </a:xfrm>
          <a:prstGeom prst="rect">
            <a:avLst/>
          </a:prstGeom>
          <a:noFill/>
        </p:spPr>
        <p:txBody>
          <a:bodyPr wrap="none" rtlCol="0">
            <a:spAutoFit/>
          </a:bodyPr>
          <a:lstStyle/>
          <a:p>
            <a:r>
              <a:rPr lang="zh-CN" altLang="en-US" sz="1200">
                <a:solidFill>
                  <a:schemeClr val="bg1"/>
                </a:solidFill>
                <a:latin typeface="微软雅黑" panose="020B0503020204020204" pitchFamily="34" charset="-122"/>
                <a:ea typeface="微软雅黑" panose="020B0503020204020204" pitchFamily="34" charset="-122"/>
              </a:rPr>
              <a:t>复杂账本</a:t>
            </a:r>
          </a:p>
        </p:txBody>
      </p:sp>
      <p:sp>
        <p:nvSpPr>
          <p:cNvPr id="3" name="文本框 2"/>
          <p:cNvSpPr txBox="1"/>
          <p:nvPr/>
        </p:nvSpPr>
        <p:spPr>
          <a:xfrm rot="5640000">
            <a:off x="6814820" y="2767965"/>
            <a:ext cx="640080" cy="213995"/>
          </a:xfrm>
          <a:prstGeom prst="rect">
            <a:avLst/>
          </a:prstGeom>
          <a:noFill/>
        </p:spPr>
        <p:txBody>
          <a:bodyPr wrap="square" rtlCol="0">
            <a:prstTxWarp prst="textArchUp">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银行</a:t>
            </a:r>
          </a:p>
        </p:txBody>
      </p:sp>
      <p:sp>
        <p:nvSpPr>
          <p:cNvPr id="8" name="文本框 7"/>
          <p:cNvSpPr txBox="1"/>
          <p:nvPr/>
        </p:nvSpPr>
        <p:spPr>
          <a:xfrm rot="19500000">
            <a:off x="6167120" y="3926840"/>
            <a:ext cx="640080" cy="213995"/>
          </a:xfrm>
          <a:prstGeom prst="rect">
            <a:avLst/>
          </a:prstGeom>
          <a:noFill/>
        </p:spPr>
        <p:txBody>
          <a:bodyPr wrap="square" rtlCol="0">
            <a:prstTxWarp prst="textArchDown">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保险公司</a:t>
            </a:r>
          </a:p>
        </p:txBody>
      </p:sp>
      <p:sp>
        <p:nvSpPr>
          <p:cNvPr id="9" name="文本框 8"/>
          <p:cNvSpPr txBox="1"/>
          <p:nvPr/>
        </p:nvSpPr>
        <p:spPr>
          <a:xfrm rot="1920000">
            <a:off x="4797425" y="3919855"/>
            <a:ext cx="640080" cy="213995"/>
          </a:xfrm>
          <a:prstGeom prst="rect">
            <a:avLst/>
          </a:prstGeom>
          <a:noFill/>
        </p:spPr>
        <p:txBody>
          <a:bodyPr wrap="square" rtlCol="0">
            <a:prstTxWarp prst="textArchDown">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政府部门</a:t>
            </a:r>
          </a:p>
        </p:txBody>
      </p:sp>
      <p:sp>
        <p:nvSpPr>
          <p:cNvPr id="10" name="文本框 9"/>
          <p:cNvSpPr txBox="1"/>
          <p:nvPr/>
        </p:nvSpPr>
        <p:spPr>
          <a:xfrm rot="5400000">
            <a:off x="4190365" y="2729230"/>
            <a:ext cx="640080" cy="213995"/>
          </a:xfrm>
          <a:prstGeom prst="rect">
            <a:avLst/>
          </a:prstGeom>
          <a:noFill/>
        </p:spPr>
        <p:txBody>
          <a:bodyPr wrap="square" rtlCol="0">
            <a:prstTxWarp prst="textArchDown">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公证机构</a:t>
            </a:r>
          </a:p>
        </p:txBody>
      </p:sp>
      <p:sp>
        <p:nvSpPr>
          <p:cNvPr id="13" name="文本框 12"/>
          <p:cNvSpPr txBox="1"/>
          <p:nvPr/>
        </p:nvSpPr>
        <p:spPr>
          <a:xfrm rot="19680000">
            <a:off x="4817745" y="1520190"/>
            <a:ext cx="640080" cy="213995"/>
          </a:xfrm>
          <a:prstGeom prst="rect">
            <a:avLst/>
          </a:prstGeom>
          <a:noFill/>
        </p:spPr>
        <p:txBody>
          <a:bodyPr wrap="square" rtlCol="0">
            <a:prstTxWarp prst="textArchUp">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企业主</a:t>
            </a:r>
          </a:p>
        </p:txBody>
      </p:sp>
      <p:sp>
        <p:nvSpPr>
          <p:cNvPr id="14" name="文本框 13"/>
          <p:cNvSpPr txBox="1"/>
          <p:nvPr/>
        </p:nvSpPr>
        <p:spPr>
          <a:xfrm rot="2100000">
            <a:off x="6240145" y="1576705"/>
            <a:ext cx="640080" cy="213995"/>
          </a:xfrm>
          <a:prstGeom prst="rect">
            <a:avLst/>
          </a:prstGeom>
          <a:noFill/>
        </p:spPr>
        <p:txBody>
          <a:bodyPr wrap="square" rtlCol="0">
            <a:prstTxWarp prst="textArchUp">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审计机构</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p:nvPr/>
        </p:nvGraphicFramePr>
        <p:xfrm>
          <a:off x="2766060" y="1017905"/>
          <a:ext cx="3365500" cy="3136900"/>
        </p:xfrm>
        <a:graphic>
          <a:graphicData uri="http://schemas.openxmlformats.org/presentationml/2006/ole">
            <mc:AlternateContent xmlns:mc="http://schemas.openxmlformats.org/markup-compatibility/2006">
              <mc:Choice xmlns:v="urn:schemas-microsoft-com:vml" Requires="v">
                <p:oleObj spid="_x0000_s2052" r:id="rId4" imgW="4248150" imgH="4124325" progId="Paint.Picture">
                  <p:embed/>
                </p:oleObj>
              </mc:Choice>
              <mc:Fallback>
                <p:oleObj r:id="rId4" imgW="4248150" imgH="4124325" progId="Paint.Picture">
                  <p:embed/>
                  <p:pic>
                    <p:nvPicPr>
                      <p:cNvPr id="0" name="图片 4"/>
                      <p:cNvPicPr/>
                      <p:nvPr/>
                    </p:nvPicPr>
                    <p:blipFill>
                      <a:blip r:embed="rId5"/>
                      <a:stretch>
                        <a:fillRect/>
                      </a:stretch>
                    </p:blipFill>
                    <p:spPr>
                      <a:xfrm>
                        <a:off x="2766060" y="1017905"/>
                        <a:ext cx="3365500" cy="3136900"/>
                      </a:xfrm>
                      <a:prstGeom prst="rect">
                        <a:avLst/>
                      </a:prstGeom>
                    </p:spPr>
                  </p:pic>
                </p:oleObj>
              </mc:Fallback>
            </mc:AlternateContent>
          </a:graphicData>
        </a:graphic>
      </p:graphicFrame>
      <p:sp>
        <p:nvSpPr>
          <p:cNvPr id="28" name="标题 1"/>
          <p:cNvSpPr txBox="1"/>
          <p:nvPr/>
        </p:nvSpPr>
        <p:spPr>
          <a:xfrm>
            <a:off x="323528" y="195486"/>
            <a:ext cx="8820472" cy="504056"/>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b="1"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解决方案：所有成员共享账本的区块链系统</a:t>
            </a:r>
            <a:endParaRPr lang="zh-CN" altLang="en-US"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endParaRPr>
          </a:p>
        </p:txBody>
      </p:sp>
      <p:sp>
        <p:nvSpPr>
          <p:cNvPr id="4" name="文本框 3"/>
          <p:cNvSpPr txBox="1"/>
          <p:nvPr/>
        </p:nvSpPr>
        <p:spPr>
          <a:xfrm>
            <a:off x="4079240" y="3013710"/>
            <a:ext cx="792480" cy="275590"/>
          </a:xfrm>
          <a:prstGeom prst="rect">
            <a:avLst/>
          </a:prstGeom>
          <a:noFill/>
        </p:spPr>
        <p:txBody>
          <a:bodyPr wrap="none" rtlCol="0">
            <a:spAutoFit/>
          </a:bodyPr>
          <a:lstStyle/>
          <a:p>
            <a:r>
              <a:rPr lang="zh-CN" altLang="en-US" sz="1200">
                <a:solidFill>
                  <a:schemeClr val="bg1"/>
                </a:solidFill>
                <a:latin typeface="微软雅黑" panose="020B0503020204020204" pitchFamily="34" charset="-122"/>
                <a:ea typeface="微软雅黑" panose="020B0503020204020204" pitchFamily="34" charset="-122"/>
              </a:rPr>
              <a:t>共享账本</a:t>
            </a:r>
          </a:p>
        </p:txBody>
      </p:sp>
      <p:sp>
        <p:nvSpPr>
          <p:cNvPr id="9" name="object 8"/>
          <p:cNvSpPr txBox="1"/>
          <p:nvPr/>
        </p:nvSpPr>
        <p:spPr>
          <a:xfrm>
            <a:off x="6779895" y="941705"/>
            <a:ext cx="3760470" cy="478790"/>
          </a:xfrm>
          <a:prstGeom prst="rect">
            <a:avLst/>
          </a:prstGeom>
        </p:spPr>
        <p:txBody>
          <a:bodyPr vert="horz" wrap="square" lIns="0" tIns="9048" rIns="0" bIns="0" rtlCol="0">
            <a:spAutoFit/>
          </a:bodyPr>
          <a:lstStyle/>
          <a:p>
            <a:pPr marL="12700">
              <a:lnSpc>
                <a:spcPct val="100000"/>
              </a:lnSpc>
              <a:spcBef>
                <a:spcPts val="95"/>
              </a:spcBef>
            </a:pPr>
            <a:r>
              <a:rPr sz="2000" b="1" spc="-5" dirty="0">
                <a:solidFill>
                  <a:srgbClr val="FDD300"/>
                </a:solidFill>
                <a:latin typeface="微软雅黑" panose="020B0503020204020204" pitchFamily="34" charset="-122"/>
                <a:ea typeface="微软雅黑" panose="020B0503020204020204" pitchFamily="34" charset="-122"/>
                <a:cs typeface="微软雅黑" panose="020B0503020204020204" pitchFamily="34" charset="-122"/>
                <a:sym typeface="+mn-ea"/>
              </a:rPr>
              <a:t>区块链</a:t>
            </a:r>
            <a:r>
              <a:rPr lang="zh-CN" sz="2000" b="1" spc="-5" dirty="0">
                <a:solidFill>
                  <a:srgbClr val="FDD300"/>
                </a:solidFill>
                <a:latin typeface="微软雅黑" panose="020B0503020204020204" pitchFamily="34" charset="-122"/>
                <a:ea typeface="微软雅黑" panose="020B0503020204020204" pitchFamily="34" charset="-122"/>
                <a:cs typeface="微软雅黑" panose="020B0503020204020204" pitchFamily="34" charset="-122"/>
                <a:sym typeface="+mn-ea"/>
              </a:rPr>
              <a:t>系统价值</a:t>
            </a:r>
            <a:endParaRPr kumimoji="1" lang="zh-CN" altLang="en-US" sz="2000" b="1" spc="-112" dirty="0">
              <a:solidFill>
                <a:srgbClr val="FDD300"/>
              </a:solidFill>
              <a:latin typeface="微软雅黑" panose="020B0503020204020204" pitchFamily="34" charset="-122"/>
              <a:ea typeface="微软雅黑" panose="020B0503020204020204" pitchFamily="34" charset="-122"/>
              <a:cs typeface="Rockwell"/>
            </a:endParaRPr>
          </a:p>
          <a:p>
            <a:pPr marL="12700" indent="0">
              <a:lnSpc>
                <a:spcPct val="100000"/>
              </a:lnSpc>
              <a:spcBef>
                <a:spcPts val="5"/>
              </a:spcBef>
              <a:buFont typeface="Wingdings" panose="05000000000000000000"/>
              <a:buNone/>
              <a:tabLst>
                <a:tab pos="299085" algn="l"/>
                <a:tab pos="299720" algn="l"/>
              </a:tabLst>
            </a:pPr>
            <a:endParaRPr lang="zh-CN"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8830" name="object 37"/>
          <p:cNvSpPr txBox="1"/>
          <p:nvPr/>
        </p:nvSpPr>
        <p:spPr>
          <a:xfrm>
            <a:off x="2576195" y="4314190"/>
            <a:ext cx="4297045" cy="285115"/>
          </a:xfrm>
          <a:prstGeom prst="rect">
            <a:avLst/>
          </a:prstGeom>
        </p:spPr>
        <p:txBody>
          <a:bodyPr vert="horz" wrap="square" lIns="0" tIns="8404" rIns="0" bIns="0" rtlCol="0">
            <a:spAutoFit/>
          </a:bodyPr>
          <a:lstStyle/>
          <a:p>
            <a:pPr marL="12700" algn="l">
              <a:lnSpc>
                <a:spcPct val="100000"/>
              </a:lnSpc>
              <a:spcBef>
                <a:spcPts val="100"/>
              </a:spcBef>
            </a:pPr>
            <a:r>
              <a:rPr kumimoji="1" lang="en-US" altLang="zh-CN" sz="1800" b="1" spc="-112"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  </a:t>
            </a:r>
            <a:r>
              <a:rPr kumimoji="1" lang="zh-CN" altLang="zh-CN" sz="1800" b="1" spc="-112"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多</a:t>
            </a:r>
            <a:r>
              <a:rPr kumimoji="1" lang="zh-CN" altLang="en-US" sz="1800" b="1" spc="-112"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中心化，共识, 可信, 不可篡改, 可追溯</a:t>
            </a:r>
          </a:p>
        </p:txBody>
      </p:sp>
      <p:grpSp>
        <p:nvGrpSpPr>
          <p:cNvPr id="26" name="组合 25"/>
          <p:cNvGrpSpPr/>
          <p:nvPr/>
        </p:nvGrpSpPr>
        <p:grpSpPr>
          <a:xfrm>
            <a:off x="734060" y="1420495"/>
            <a:ext cx="1437005" cy="2396490"/>
            <a:chOff x="10677" y="2164"/>
            <a:chExt cx="2263" cy="3774"/>
          </a:xfrm>
        </p:grpSpPr>
        <p:pic>
          <p:nvPicPr>
            <p:cNvPr id="7" name="图片 6"/>
            <p:cNvPicPr>
              <a:picLocks noChangeAspect="1"/>
            </p:cNvPicPr>
            <p:nvPr/>
          </p:nvPicPr>
          <p:blipFill>
            <a:blip r:embed="rId6"/>
            <a:stretch>
              <a:fillRect/>
            </a:stretch>
          </p:blipFill>
          <p:spPr>
            <a:xfrm>
              <a:off x="11684" y="4410"/>
              <a:ext cx="1256" cy="318"/>
            </a:xfrm>
            <a:prstGeom prst="rect">
              <a:avLst/>
            </a:prstGeom>
          </p:spPr>
        </p:pic>
        <p:sp>
          <p:nvSpPr>
            <p:cNvPr id="10" name="圆角矩形 9"/>
            <p:cNvSpPr/>
            <p:nvPr/>
          </p:nvSpPr>
          <p:spPr>
            <a:xfrm>
              <a:off x="10677" y="2164"/>
              <a:ext cx="2041" cy="6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800">
                  <a:latin typeface="微软雅黑" panose="020B0503020204020204" pitchFamily="34" charset="-122"/>
                  <a:ea typeface="微软雅黑" panose="020B0503020204020204" pitchFamily="34" charset="-122"/>
                </a:rPr>
                <a:t>只可添加</a:t>
              </a:r>
            </a:p>
            <a:p>
              <a:pPr algn="ctr"/>
              <a:r>
                <a:rPr lang="zh-CN" altLang="en-US">
                  <a:latin typeface="微软雅黑" panose="020B0503020204020204" pitchFamily="34" charset="-122"/>
                  <a:ea typeface="微软雅黑" panose="020B0503020204020204" pitchFamily="34" charset="-122"/>
                </a:rPr>
                <a:t>共享账本</a:t>
              </a:r>
              <a:endParaRPr lang="zh-CN" altLang="en-US" sz="900">
                <a:latin typeface="微软雅黑" panose="020B0503020204020204" pitchFamily="34" charset="-122"/>
                <a:ea typeface="微软雅黑" panose="020B0503020204020204" pitchFamily="34" charset="-122"/>
              </a:endParaRPr>
            </a:p>
          </p:txBody>
        </p:sp>
        <p:sp>
          <p:nvSpPr>
            <p:cNvPr id="13" name="圆角矩形 12"/>
            <p:cNvSpPr/>
            <p:nvPr/>
          </p:nvSpPr>
          <p:spPr>
            <a:xfrm>
              <a:off x="10677" y="3199"/>
              <a:ext cx="2041" cy="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latin typeface="微软雅黑" panose="020B0503020204020204" pitchFamily="34" charset="-122"/>
                  <a:ea typeface="微软雅黑" panose="020B0503020204020204" pitchFamily="34" charset="-122"/>
                </a:rPr>
                <a:t>账本修改需共识</a:t>
              </a:r>
            </a:p>
            <a:p>
              <a:pPr algn="ctr"/>
              <a:r>
                <a:rPr lang="zh-CN" altLang="en-US">
                  <a:latin typeface="微软雅黑" panose="020B0503020204020204" pitchFamily="34" charset="-122"/>
                  <a:ea typeface="微软雅黑" panose="020B0503020204020204" pitchFamily="34" charset="-122"/>
                </a:rPr>
                <a:t>共识算法</a:t>
              </a:r>
              <a:endParaRPr lang="zh-CN" altLang="en-US" sz="900">
                <a:latin typeface="微软雅黑" panose="020B0503020204020204" pitchFamily="34" charset="-122"/>
                <a:ea typeface="微软雅黑" panose="020B0503020204020204" pitchFamily="34" charset="-122"/>
              </a:endParaRPr>
            </a:p>
          </p:txBody>
        </p:sp>
        <p:sp>
          <p:nvSpPr>
            <p:cNvPr id="14" name="圆角矩形 13"/>
            <p:cNvSpPr/>
            <p:nvPr/>
          </p:nvSpPr>
          <p:spPr>
            <a:xfrm>
              <a:off x="10677" y="4229"/>
              <a:ext cx="2041" cy="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800">
                  <a:latin typeface="微软雅黑" panose="020B0503020204020204" pitchFamily="34" charset="-122"/>
                  <a:ea typeface="微软雅黑" panose="020B0503020204020204" pitchFamily="34" charset="-122"/>
                </a:rPr>
                <a:t>哈希、公私钥对</a:t>
              </a:r>
            </a:p>
            <a:p>
              <a:pPr algn="ctr"/>
              <a:r>
                <a:rPr lang="zh-CN" altLang="en-US">
                  <a:latin typeface="微软雅黑" panose="020B0503020204020204" pitchFamily="34" charset="-122"/>
                  <a:ea typeface="微软雅黑" panose="020B0503020204020204" pitchFamily="34" charset="-122"/>
                </a:rPr>
                <a:t>安全隐私</a:t>
              </a:r>
              <a:endParaRPr lang="zh-CN" altLang="en-US" sz="900">
                <a:latin typeface="微软雅黑" panose="020B0503020204020204" pitchFamily="34" charset="-122"/>
                <a:ea typeface="微软雅黑" panose="020B0503020204020204" pitchFamily="34" charset="-122"/>
              </a:endParaRPr>
            </a:p>
          </p:txBody>
        </p:sp>
        <p:sp>
          <p:nvSpPr>
            <p:cNvPr id="15" name="圆角矩形 14"/>
            <p:cNvSpPr/>
            <p:nvPr/>
          </p:nvSpPr>
          <p:spPr>
            <a:xfrm>
              <a:off x="10677" y="5258"/>
              <a:ext cx="2041" cy="6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800">
                  <a:latin typeface="微软雅黑" panose="020B0503020204020204" pitchFamily="34" charset="-122"/>
                  <a:ea typeface="微软雅黑" panose="020B0503020204020204" pitchFamily="34" charset="-122"/>
                </a:rPr>
                <a:t>可编程，图灵完备</a:t>
              </a:r>
            </a:p>
            <a:p>
              <a:pPr algn="ctr"/>
              <a:r>
                <a:rPr lang="zh-CN" altLang="en-US">
                  <a:latin typeface="微软雅黑" panose="020B0503020204020204" pitchFamily="34" charset="-122"/>
                  <a:ea typeface="微软雅黑" panose="020B0503020204020204" pitchFamily="34" charset="-122"/>
                </a:rPr>
                <a:t>智能合约</a:t>
              </a:r>
              <a:endParaRPr lang="zh-CN" altLang="en-US" sz="900">
                <a:latin typeface="微软雅黑" panose="020B0503020204020204" pitchFamily="34" charset="-122"/>
                <a:ea typeface="微软雅黑" panose="020B0503020204020204" pitchFamily="34" charset="-122"/>
              </a:endParaRPr>
            </a:p>
          </p:txBody>
        </p:sp>
      </p:grpSp>
      <p:sp>
        <p:nvSpPr>
          <p:cNvPr id="16" name="object 8"/>
          <p:cNvSpPr txBox="1"/>
          <p:nvPr/>
        </p:nvSpPr>
        <p:spPr>
          <a:xfrm>
            <a:off x="107504" y="3816985"/>
            <a:ext cx="2468691" cy="1164590"/>
          </a:xfrm>
          <a:prstGeom prst="rect">
            <a:avLst/>
          </a:prstGeom>
        </p:spPr>
        <p:txBody>
          <a:bodyPr vert="horz" wrap="square" lIns="0" tIns="9048" rIns="0" bIns="0" rtlCol="0">
            <a:spAutoFit/>
          </a:bodyPr>
          <a:lstStyle/>
          <a:p>
            <a:pPr marL="12700">
              <a:lnSpc>
                <a:spcPct val="100000"/>
              </a:lnSpc>
              <a:spcBef>
                <a:spcPts val="95"/>
              </a:spcBef>
            </a:pPr>
            <a:endParaRPr sz="1200" dirty="0">
              <a:latin typeface="微软雅黑" panose="020B0503020204020204" pitchFamily="34" charset="-122"/>
              <a:ea typeface="微软雅黑" panose="020B0503020204020204" pitchFamily="34" charset="-122"/>
              <a:cs typeface="微软雅黑" panose="020B0503020204020204" pitchFamily="34" charset="-122"/>
            </a:endParaRPr>
          </a:p>
          <a:p>
            <a:pPr marL="299085" marR="5080" indent="-286385">
              <a:lnSpc>
                <a:spcPct val="100000"/>
              </a:lnSpc>
              <a:spcBef>
                <a:spcPts val="15"/>
              </a:spcBef>
              <a:buFont typeface="Wingdings" panose="05000000000000000000"/>
              <a:buChar char=""/>
              <a:tabLst>
                <a:tab pos="299085" algn="l"/>
                <a:tab pos="299720" algn="l"/>
              </a:tabLst>
            </a:pPr>
            <a:r>
              <a:rPr lang="zh-CN"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共享账本：</a:t>
            </a:r>
            <a:r>
              <a:rPr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区块链架构使每一个商业网络的参与方</a:t>
            </a:r>
            <a:r>
              <a:rPr lang="zh-CN"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共享同一</a:t>
            </a:r>
            <a:r>
              <a:rPr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帐本，当交易发生时，通过点对点的</a:t>
            </a:r>
            <a:r>
              <a:rPr lang="zh-CN"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同步</a:t>
            </a:r>
            <a:r>
              <a:rPr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更改所有账本</a:t>
            </a:r>
            <a:endParaRPr sz="900" dirty="0">
              <a:latin typeface="微软雅黑" panose="020B0503020204020204" pitchFamily="34" charset="-122"/>
              <a:ea typeface="微软雅黑" panose="020B0503020204020204" pitchFamily="34" charset="-122"/>
              <a:cs typeface="微软雅黑" panose="020B0503020204020204" pitchFamily="34" charset="-122"/>
            </a:endParaRPr>
          </a:p>
          <a:p>
            <a:pPr marL="299085" indent="-286385">
              <a:lnSpc>
                <a:spcPct val="100000"/>
              </a:lnSpc>
              <a:buFont typeface="Wingdings" panose="05000000000000000000"/>
              <a:buChar char=""/>
              <a:tabLst>
                <a:tab pos="299085" algn="l"/>
                <a:tab pos="299720" algn="l"/>
              </a:tabLst>
            </a:pPr>
            <a:r>
              <a:rPr lang="zh-CN" sz="900" spc="-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安全隐私：</a:t>
            </a:r>
            <a:r>
              <a:rPr sz="900" spc="-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使用密码算法确保</a:t>
            </a:r>
            <a:r>
              <a:rPr lang="zh-CN" sz="900" spc="-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网络</a:t>
            </a:r>
            <a:r>
              <a:rPr sz="900" spc="-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上的参与者仅仅可以看到和他们相关的账本内容，</a:t>
            </a:r>
            <a:r>
              <a:rPr lang="zh-CN" sz="900" spc="-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确保</a:t>
            </a:r>
            <a:r>
              <a:rPr sz="900" spc="-5"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交</a:t>
            </a:r>
            <a:r>
              <a:rPr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易</a:t>
            </a:r>
            <a:r>
              <a:rPr lang="zh-CN"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的</a:t>
            </a:r>
            <a:r>
              <a:rPr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安全、授权和验证</a:t>
            </a:r>
            <a:r>
              <a:rPr lang="zh-CN"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性</a:t>
            </a:r>
            <a:r>
              <a:rPr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endParaRPr sz="900" dirty="0">
              <a:latin typeface="微软雅黑" panose="020B0503020204020204" pitchFamily="34" charset="-122"/>
              <a:ea typeface="微软雅黑" panose="020B0503020204020204" pitchFamily="34" charset="-122"/>
              <a:cs typeface="微软雅黑" panose="020B0503020204020204" pitchFamily="34" charset="-122"/>
            </a:endParaRPr>
          </a:p>
          <a:p>
            <a:pPr marL="299085" marR="5080" indent="-286385">
              <a:lnSpc>
                <a:spcPct val="100000"/>
              </a:lnSpc>
              <a:buFont typeface="Wingdings" panose="05000000000000000000"/>
              <a:buChar char=""/>
              <a:tabLst>
                <a:tab pos="299085" algn="l"/>
                <a:tab pos="299720" algn="l"/>
              </a:tabLst>
            </a:pPr>
            <a:endParaRPr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object 8"/>
          <p:cNvSpPr txBox="1"/>
          <p:nvPr/>
        </p:nvSpPr>
        <p:spPr>
          <a:xfrm>
            <a:off x="788035" y="941705"/>
            <a:ext cx="3760470" cy="316230"/>
          </a:xfrm>
          <a:prstGeom prst="rect">
            <a:avLst/>
          </a:prstGeom>
        </p:spPr>
        <p:txBody>
          <a:bodyPr vert="horz" wrap="square" lIns="0" tIns="9048" rIns="0" bIns="0" rtlCol="0">
            <a:spAutoFit/>
          </a:bodyPr>
          <a:lstStyle/>
          <a:p>
            <a:pPr marL="12700" indent="0">
              <a:lnSpc>
                <a:spcPct val="100000"/>
              </a:lnSpc>
              <a:spcBef>
                <a:spcPts val="5"/>
              </a:spcBef>
              <a:buFont typeface="Wingdings" panose="05000000000000000000"/>
              <a:buNone/>
              <a:tabLst>
                <a:tab pos="299085" algn="l"/>
                <a:tab pos="299720" algn="l"/>
              </a:tabLst>
            </a:pPr>
            <a:r>
              <a:rPr kumimoji="1" lang="zh-CN" altLang="en-US" sz="2000" b="1" spc="-112" dirty="0">
                <a:solidFill>
                  <a:srgbClr val="FDD300"/>
                </a:solidFill>
                <a:latin typeface="微软雅黑" panose="020B0503020204020204" pitchFamily="34" charset="-122"/>
                <a:ea typeface="微软雅黑" panose="020B0503020204020204" pitchFamily="34" charset="-122"/>
                <a:cs typeface="Rockwell"/>
                <a:sym typeface="+mn-ea"/>
              </a:rPr>
              <a:t>技术组成</a:t>
            </a:r>
            <a:endParaRPr lang="zh-CN"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圆角矩形 19"/>
          <p:cNvSpPr/>
          <p:nvPr/>
        </p:nvSpPr>
        <p:spPr>
          <a:xfrm>
            <a:off x="6779895" y="2077720"/>
            <a:ext cx="1296035"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a:latin typeface="微软雅黑" panose="020B0503020204020204" pitchFamily="34" charset="-122"/>
                <a:ea typeface="微软雅黑" panose="020B0503020204020204" pitchFamily="34" charset="-122"/>
                <a:sym typeface="+mn-ea"/>
              </a:rPr>
              <a:t>降低成本</a:t>
            </a:r>
          </a:p>
        </p:txBody>
      </p:sp>
      <p:sp>
        <p:nvSpPr>
          <p:cNvPr id="21" name="圆角矩形 20"/>
          <p:cNvSpPr/>
          <p:nvPr/>
        </p:nvSpPr>
        <p:spPr>
          <a:xfrm>
            <a:off x="6779895" y="1420495"/>
            <a:ext cx="1296035" cy="431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提高效率</a:t>
            </a:r>
          </a:p>
        </p:txBody>
      </p:sp>
      <p:sp>
        <p:nvSpPr>
          <p:cNvPr id="22" name="圆角矩形 21"/>
          <p:cNvSpPr/>
          <p:nvPr/>
        </p:nvSpPr>
        <p:spPr>
          <a:xfrm>
            <a:off x="6779895" y="2731770"/>
            <a:ext cx="1296035" cy="43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降低风险</a:t>
            </a:r>
            <a:endParaRPr lang="zh-CN" altLang="en-US" sz="900">
              <a:latin typeface="微软雅黑" panose="020B0503020204020204" pitchFamily="34" charset="-122"/>
              <a:ea typeface="微软雅黑" panose="020B0503020204020204" pitchFamily="34" charset="-122"/>
            </a:endParaRPr>
          </a:p>
        </p:txBody>
      </p:sp>
      <p:sp>
        <p:nvSpPr>
          <p:cNvPr id="23" name="圆角矩形 22"/>
          <p:cNvSpPr/>
          <p:nvPr/>
        </p:nvSpPr>
        <p:spPr>
          <a:xfrm>
            <a:off x="6779895" y="3385185"/>
            <a:ext cx="1296035" cy="43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促进互信</a:t>
            </a:r>
            <a:endParaRPr lang="zh-CN" altLang="en-US" sz="900">
              <a:latin typeface="微软雅黑" panose="020B0503020204020204" pitchFamily="34" charset="-122"/>
              <a:ea typeface="微软雅黑" panose="020B0503020204020204" pitchFamily="34" charset="-122"/>
            </a:endParaRPr>
          </a:p>
        </p:txBody>
      </p:sp>
      <p:sp>
        <p:nvSpPr>
          <p:cNvPr id="24" name="object 8"/>
          <p:cNvSpPr txBox="1"/>
          <p:nvPr/>
        </p:nvSpPr>
        <p:spPr>
          <a:xfrm>
            <a:off x="6541135" y="3770630"/>
            <a:ext cx="2388870" cy="977900"/>
          </a:xfrm>
          <a:prstGeom prst="rect">
            <a:avLst/>
          </a:prstGeom>
        </p:spPr>
        <p:txBody>
          <a:bodyPr vert="horz" wrap="square" lIns="0" tIns="9048" rIns="0" bIns="0" rtlCol="0">
            <a:spAutoFit/>
          </a:bodyPr>
          <a:lstStyle/>
          <a:p>
            <a:pPr marL="12700">
              <a:lnSpc>
                <a:spcPct val="100000"/>
              </a:lnSpc>
              <a:spcBef>
                <a:spcPts val="95"/>
              </a:spcBef>
            </a:pPr>
            <a:endParaRPr sz="900">
              <a:latin typeface="微软雅黑" panose="020B0503020204020204" pitchFamily="34" charset="-122"/>
              <a:ea typeface="微软雅黑" panose="020B0503020204020204" pitchFamily="34" charset="-122"/>
              <a:cs typeface="微软雅黑" panose="020B0503020204020204" pitchFamily="34" charset="-122"/>
            </a:endParaRPr>
          </a:p>
          <a:p>
            <a:pPr marL="299085" marR="5080" indent="-286385">
              <a:lnSpc>
                <a:spcPct val="100000"/>
              </a:lnSpc>
              <a:buFont typeface="Wingdings" panose="05000000000000000000"/>
              <a:buChar char=""/>
              <a:tabLst>
                <a:tab pos="299085" algn="l"/>
                <a:tab pos="299720" algn="l"/>
              </a:tabLst>
            </a:pPr>
            <a:r>
              <a:rPr lang="zh-CN"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智能合约：</a:t>
            </a:r>
            <a:r>
              <a:rPr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区块链也将资产转移交易相关的合同条款嵌入交易数据库以做到满足商务条件下交易才发生</a:t>
            </a:r>
            <a:endParaRPr sz="900">
              <a:latin typeface="微软雅黑" panose="020B0503020204020204" pitchFamily="34" charset="-122"/>
              <a:ea typeface="微软雅黑" panose="020B0503020204020204" pitchFamily="34" charset="-122"/>
              <a:cs typeface="微软雅黑" panose="020B0503020204020204" pitchFamily="34" charset="-122"/>
            </a:endParaRPr>
          </a:p>
          <a:p>
            <a:pPr marL="299085" marR="5080" indent="-286385">
              <a:lnSpc>
                <a:spcPct val="100000"/>
              </a:lnSpc>
              <a:buFont typeface="Wingdings" panose="05000000000000000000"/>
              <a:buChar char=""/>
              <a:tabLst>
                <a:tab pos="299085" algn="l"/>
                <a:tab pos="299720" algn="l"/>
              </a:tabLst>
            </a:pPr>
            <a:r>
              <a:rPr lang="zh-CN"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共识算法：</a:t>
            </a:r>
            <a:r>
              <a:rPr sz="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网络参与者基于共识机制来保证交易是共同验证的。商业网络满足政府监管、合规及审计</a:t>
            </a:r>
            <a:endParaRPr sz="9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右箭头 29"/>
          <p:cNvSpPr/>
          <p:nvPr/>
        </p:nvSpPr>
        <p:spPr>
          <a:xfrm>
            <a:off x="2274570" y="2509520"/>
            <a:ext cx="504190" cy="287655"/>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1" name="右箭头 30"/>
          <p:cNvSpPr/>
          <p:nvPr/>
        </p:nvSpPr>
        <p:spPr>
          <a:xfrm>
            <a:off x="6131560" y="2427605"/>
            <a:ext cx="504190" cy="287655"/>
          </a:xfrm>
          <a:prstGeom prst="rightArrow">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6" name="文本框 5"/>
          <p:cNvSpPr txBox="1"/>
          <p:nvPr/>
        </p:nvSpPr>
        <p:spPr>
          <a:xfrm rot="5640000">
            <a:off x="5525770" y="2499360"/>
            <a:ext cx="640080" cy="213995"/>
          </a:xfrm>
          <a:prstGeom prst="rect">
            <a:avLst/>
          </a:prstGeom>
          <a:noFill/>
        </p:spPr>
        <p:txBody>
          <a:bodyPr wrap="square" rtlCol="0">
            <a:prstTxWarp prst="textArchUp">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银行</a:t>
            </a:r>
          </a:p>
        </p:txBody>
      </p:sp>
      <p:sp>
        <p:nvSpPr>
          <p:cNvPr id="11" name="文本框 10"/>
          <p:cNvSpPr txBox="1"/>
          <p:nvPr/>
        </p:nvSpPr>
        <p:spPr>
          <a:xfrm rot="19800000">
            <a:off x="4843145" y="3553460"/>
            <a:ext cx="640080" cy="213995"/>
          </a:xfrm>
          <a:prstGeom prst="rect">
            <a:avLst/>
          </a:prstGeom>
          <a:noFill/>
        </p:spPr>
        <p:txBody>
          <a:bodyPr wrap="square" rtlCol="0">
            <a:prstTxWarp prst="textArchDown">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保险公司</a:t>
            </a:r>
          </a:p>
        </p:txBody>
      </p:sp>
      <p:sp>
        <p:nvSpPr>
          <p:cNvPr id="12" name="文本框 11"/>
          <p:cNvSpPr txBox="1"/>
          <p:nvPr/>
        </p:nvSpPr>
        <p:spPr>
          <a:xfrm rot="1920000">
            <a:off x="3410585" y="3518535"/>
            <a:ext cx="640080" cy="213995"/>
          </a:xfrm>
          <a:prstGeom prst="rect">
            <a:avLst/>
          </a:prstGeom>
          <a:noFill/>
        </p:spPr>
        <p:txBody>
          <a:bodyPr wrap="square" rtlCol="0">
            <a:prstTxWarp prst="textArchDown">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政府部门</a:t>
            </a:r>
          </a:p>
        </p:txBody>
      </p:sp>
      <p:sp>
        <p:nvSpPr>
          <p:cNvPr id="18" name="文本框 17"/>
          <p:cNvSpPr txBox="1"/>
          <p:nvPr/>
        </p:nvSpPr>
        <p:spPr>
          <a:xfrm rot="5400000">
            <a:off x="2810510" y="2460625"/>
            <a:ext cx="640080" cy="213995"/>
          </a:xfrm>
          <a:prstGeom prst="rect">
            <a:avLst/>
          </a:prstGeom>
          <a:noFill/>
        </p:spPr>
        <p:txBody>
          <a:bodyPr wrap="square" rtlCol="0">
            <a:prstTxWarp prst="textArchDown">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公证机构</a:t>
            </a:r>
          </a:p>
        </p:txBody>
      </p:sp>
      <p:sp>
        <p:nvSpPr>
          <p:cNvPr id="19" name="文本框 18"/>
          <p:cNvSpPr txBox="1"/>
          <p:nvPr/>
        </p:nvSpPr>
        <p:spPr>
          <a:xfrm rot="19680000">
            <a:off x="3416935" y="1321435"/>
            <a:ext cx="640080" cy="213995"/>
          </a:xfrm>
          <a:prstGeom prst="rect">
            <a:avLst/>
          </a:prstGeom>
          <a:noFill/>
        </p:spPr>
        <p:txBody>
          <a:bodyPr wrap="square" rtlCol="0">
            <a:prstTxWarp prst="textArchUp">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企业主</a:t>
            </a:r>
          </a:p>
        </p:txBody>
      </p:sp>
      <p:sp>
        <p:nvSpPr>
          <p:cNvPr id="25" name="文本框 24"/>
          <p:cNvSpPr txBox="1"/>
          <p:nvPr/>
        </p:nvSpPr>
        <p:spPr>
          <a:xfrm rot="2100000">
            <a:off x="4832350" y="1308100"/>
            <a:ext cx="640080" cy="213995"/>
          </a:xfrm>
          <a:prstGeom prst="rect">
            <a:avLst/>
          </a:prstGeom>
          <a:noFill/>
        </p:spPr>
        <p:txBody>
          <a:bodyPr wrap="square" rtlCol="0">
            <a:prstTxWarp prst="textArchUp">
              <a:avLst/>
            </a:prstTxWarp>
            <a:spAutoFit/>
          </a:bodyPr>
          <a:lstStyle/>
          <a:p>
            <a:pPr algn="ctr"/>
            <a:r>
              <a:rPr lang="zh-CN" altLang="en-US" sz="900" b="1">
                <a:solidFill>
                  <a:schemeClr val="bg1"/>
                </a:solidFill>
                <a:latin typeface="微软雅黑" panose="020B0503020204020204" pitchFamily="34" charset="-122"/>
                <a:ea typeface="微软雅黑" panose="020B0503020204020204" pitchFamily="34" charset="-122"/>
              </a:rPr>
              <a:t>审计机构</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23528" y="195486"/>
            <a:ext cx="8820472" cy="504056"/>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b="1" dirty="0" smtClean="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区块链的应用领域</a:t>
            </a:r>
          </a:p>
        </p:txBody>
      </p:sp>
      <p:sp>
        <p:nvSpPr>
          <p:cNvPr id="82" name="文本框 81"/>
          <p:cNvSpPr txBox="1"/>
          <p:nvPr/>
        </p:nvSpPr>
        <p:spPr>
          <a:xfrm>
            <a:off x="147955" y="3282315"/>
            <a:ext cx="8816533" cy="1323439"/>
          </a:xfrm>
          <a:prstGeom prst="rect">
            <a:avLst/>
          </a:prstGeom>
          <a:noFill/>
        </p:spPr>
        <p:txBody>
          <a:bodyPr wrap="square" rtlCol="0">
            <a:spAutoFit/>
          </a:bodyPr>
          <a:lstStyle/>
          <a:p>
            <a:pPr marL="285750" indent="-285750" algn="l">
              <a:buFont typeface="Arial" panose="020B0604020202020204" pitchFamily="34" charset="0"/>
              <a:buChar char="•"/>
            </a:pPr>
            <a:r>
              <a:rPr kumimoji="1"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区块链依托</a:t>
            </a:r>
            <a:r>
              <a:rPr kumimoji="1" lang="zh-CN"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不可篡改和</a:t>
            </a:r>
            <a:r>
              <a:rPr kumimoji="1" b="1" dirty="0" err="1">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智能合约等安全机制，</a:t>
            </a:r>
            <a:r>
              <a:rPr kumimoji="1" b="1" dirty="0" err="1" smtClean="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重点保障业务安全性</a:t>
            </a:r>
            <a:r>
              <a:rPr kumimoji="1" lang="zh-CN" altLang="en-US"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a:t>
            </a:r>
            <a:r>
              <a:rPr kumimoji="1" b="1" dirty="0" err="1" smtClean="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可靠性</a:t>
            </a:r>
            <a:r>
              <a:rPr kumimoji="1" lang="zh-CN" altLang="en-US" b="1" dirty="0" smtClean="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a:t>
            </a:r>
            <a:r>
              <a:rPr kumimoji="1" b="1" dirty="0" err="1" smtClean="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便捷性</a:t>
            </a:r>
            <a:r>
              <a:rPr kumimoji="1"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a:t>
            </a:r>
          </a:p>
          <a:p>
            <a:pPr marL="285750" indent="-285750" algn="l">
              <a:buFont typeface="Arial" panose="020B0604020202020204" pitchFamily="34" charset="0"/>
              <a:buChar char="•"/>
            </a:pPr>
            <a:r>
              <a:rPr kumimoji="1"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区块链应用主要在4个领域，金融、企业、政府和跨行业应用，</a:t>
            </a:r>
            <a:r>
              <a:rPr kumimoji="1" b="1" dirty="0" smtClean="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其中金融领域的区块链应用已经进入先期试点</a:t>
            </a:r>
            <a:r>
              <a:rPr kumimoji="1"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（招行开通基于区块链的本行跨国际结算业务，节省成本超过30%）；</a:t>
            </a:r>
          </a:p>
          <a:p>
            <a:pPr marL="285750" indent="-285750" algn="l">
              <a:buFont typeface="Arial" panose="020B0604020202020204" pitchFamily="34" charset="0"/>
              <a:buChar char="•"/>
            </a:pPr>
            <a:r>
              <a:rPr kumimoji="1"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 </a:t>
            </a:r>
            <a:r>
              <a:rPr kumimoji="1" b="1" dirty="0" smtClean="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除了金融</a:t>
            </a:r>
            <a:r>
              <a:rPr kumimoji="1"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，区块链在企业应用以及跨行业应用，将成为</a:t>
            </a:r>
            <a:r>
              <a:rPr kumimoji="1" lang="en-US"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18</a:t>
            </a:r>
            <a:r>
              <a:rPr kumimoji="1" lang="zh-CN" altLang="en-US"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年</a:t>
            </a:r>
            <a:r>
              <a:rPr kumimoji="1"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应用</a:t>
            </a:r>
            <a:r>
              <a:rPr kumimoji="1" lang="zh-CN"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落地</a:t>
            </a:r>
            <a:r>
              <a:rPr kumimoji="1"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的重点</a:t>
            </a:r>
            <a:r>
              <a:rPr kumimoji="1" lang="zh-CN"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（如供应链管理、金融</a:t>
            </a:r>
            <a:r>
              <a:rPr kumimoji="1" lang="zh-CN" b="1" dirty="0" smtClean="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，电</a:t>
            </a:r>
            <a:r>
              <a:rPr kumimoji="1" lang="zh-CN"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商、</a:t>
            </a:r>
            <a:r>
              <a:rPr kumimoji="1" lang="en-US" altLang="zh-CN"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IOT</a:t>
            </a:r>
            <a:r>
              <a:rPr kumimoji="1" lang="zh-CN" altLang="en-US"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以及游戏等行业）</a:t>
            </a:r>
            <a:r>
              <a:rPr kumimoji="1" b="1" dirty="0" smtClean="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kumimoji="1" b="1" dirty="0">
              <a:solidFill>
                <a:srgbClr val="F3982B"/>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pSp>
        <p:nvGrpSpPr>
          <p:cNvPr id="17" name="Group 16"/>
          <p:cNvGrpSpPr/>
          <p:nvPr/>
        </p:nvGrpSpPr>
        <p:grpSpPr>
          <a:xfrm>
            <a:off x="407035" y="793115"/>
            <a:ext cx="8033385" cy="2630276"/>
            <a:chOff x="769258" y="935801"/>
            <a:chExt cx="10609943" cy="3265383"/>
          </a:xfrm>
        </p:grpSpPr>
        <p:pic>
          <p:nvPicPr>
            <p:cNvPr id="18" name="图片 3"/>
            <p:cNvPicPr>
              <a:picLocks noChangeAspect="1"/>
            </p:cNvPicPr>
            <p:nvPr/>
          </p:nvPicPr>
          <p:blipFill>
            <a:blip r:embed="rId3" cstate="print"/>
            <a:stretch>
              <a:fillRect/>
            </a:stretch>
          </p:blipFill>
          <p:spPr>
            <a:xfrm>
              <a:off x="769258" y="935801"/>
              <a:ext cx="10609943" cy="2373456"/>
            </a:xfrm>
            <a:prstGeom prst="rect">
              <a:avLst/>
            </a:prstGeom>
            <a:ln>
              <a:noFill/>
            </a:ln>
            <a:effectLst>
              <a:outerShdw blurRad="292100" dist="139700" dir="2700000" algn="tl" rotWithShape="0">
                <a:srgbClr val="333333">
                  <a:alpha val="65000"/>
                </a:srgbClr>
              </a:outerShdw>
            </a:effectLst>
          </p:spPr>
        </p:pic>
        <p:cxnSp>
          <p:nvCxnSpPr>
            <p:cNvPr id="31" name="Straight Connector 30"/>
            <p:cNvCxnSpPr/>
            <p:nvPr/>
          </p:nvCxnSpPr>
          <p:spPr>
            <a:xfrm>
              <a:off x="5943601" y="1291773"/>
              <a:ext cx="0" cy="205192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419223" y="3438740"/>
              <a:ext cx="1477727" cy="380762"/>
            </a:xfrm>
            <a:prstGeom prst="rect">
              <a:avLst/>
            </a:prstGeom>
          </p:spPr>
          <p:txBody>
            <a:bodyPr wrap="square">
              <a:spAutoFit/>
            </a:bodyPr>
            <a:lstStyle/>
            <a:p>
              <a:pPr>
                <a:spcBef>
                  <a:spcPts val="600"/>
                </a:spcBef>
                <a:buNone/>
              </a:pPr>
              <a:r>
                <a:rPr lang="zh-CN" altLang="en-US" sz="1400" b="1" dirty="0" smtClean="0">
                  <a:solidFill>
                    <a:schemeClr val="bg1"/>
                  </a:solidFill>
                  <a:latin typeface="微软雅黑" panose="020B0503020204020204" pitchFamily="34" charset="-122"/>
                  <a:ea typeface="微软雅黑" panose="020B0503020204020204" pitchFamily="34" charset="-122"/>
                </a:rPr>
                <a:t>金融应用</a:t>
              </a:r>
            </a:p>
          </p:txBody>
        </p:sp>
        <p:sp>
          <p:nvSpPr>
            <p:cNvPr id="44" name="Rectangle 43"/>
            <p:cNvSpPr/>
            <p:nvPr/>
          </p:nvSpPr>
          <p:spPr>
            <a:xfrm>
              <a:off x="4211741" y="3438871"/>
              <a:ext cx="2656115" cy="380762"/>
            </a:xfrm>
            <a:prstGeom prst="rect">
              <a:avLst/>
            </a:prstGeom>
          </p:spPr>
          <p:txBody>
            <a:bodyPr wrap="square">
              <a:spAutoFit/>
            </a:bodyPr>
            <a:lstStyle/>
            <a:p>
              <a:pPr>
                <a:spcBef>
                  <a:spcPts val="300"/>
                </a:spcBef>
                <a:buNone/>
              </a:pPr>
              <a:r>
                <a:rPr lang="zh-CN" altLang="en-US" sz="1400" b="1" dirty="0" smtClean="0">
                  <a:solidFill>
                    <a:schemeClr val="bg1"/>
                  </a:solidFill>
                  <a:latin typeface="微软雅黑" panose="020B0503020204020204" pitchFamily="34" charset="-122"/>
                  <a:ea typeface="微软雅黑" panose="020B0503020204020204" pitchFamily="34" charset="-122"/>
                </a:rPr>
                <a:t>企业应用</a:t>
              </a:r>
            </a:p>
          </p:txBody>
        </p:sp>
        <p:sp>
          <p:nvSpPr>
            <p:cNvPr id="45" name="Rectangle 44"/>
            <p:cNvSpPr/>
            <p:nvPr/>
          </p:nvSpPr>
          <p:spPr>
            <a:xfrm>
              <a:off x="6812403" y="3438871"/>
              <a:ext cx="2714169" cy="696093"/>
            </a:xfrm>
            <a:prstGeom prst="rect">
              <a:avLst/>
            </a:prstGeom>
          </p:spPr>
          <p:txBody>
            <a:bodyPr wrap="square">
              <a:spAutoFit/>
            </a:bodyPr>
            <a:lstStyle/>
            <a:p>
              <a:pPr>
                <a:buNone/>
              </a:pPr>
              <a:r>
                <a:rPr lang="zh-CN" altLang="en-US" sz="1400" b="1" dirty="0" smtClean="0">
                  <a:solidFill>
                    <a:schemeClr val="bg1"/>
                  </a:solidFill>
                  <a:latin typeface="微软雅黑" panose="020B0503020204020204" pitchFamily="34" charset="-122"/>
                  <a:ea typeface="微软雅黑" panose="020B0503020204020204" pitchFamily="34" charset="-122"/>
                </a:rPr>
                <a:t>政府应用</a:t>
              </a:r>
            </a:p>
            <a:p>
              <a:pPr>
                <a:spcBef>
                  <a:spcPts val="300"/>
                </a:spcBef>
                <a:buNone/>
              </a:pPr>
              <a:r>
                <a:rPr lang="zh-CN" altLang="en-US" sz="1400" dirty="0" smtClean="0">
                  <a:solidFill>
                    <a:schemeClr val="bg1"/>
                  </a:solidFill>
                  <a:latin typeface="微软雅黑" panose="020B0503020204020204" pitchFamily="34" charset="-122"/>
                  <a:ea typeface="微软雅黑" panose="020B0503020204020204" pitchFamily="34" charset="-122"/>
                </a:rPr>
                <a:t>　</a:t>
              </a:r>
            </a:p>
          </p:txBody>
        </p:sp>
        <p:sp>
          <p:nvSpPr>
            <p:cNvPr id="12" name="Rectangle 11"/>
            <p:cNvSpPr/>
            <p:nvPr/>
          </p:nvSpPr>
          <p:spPr>
            <a:xfrm>
              <a:off x="9512922" y="3438871"/>
              <a:ext cx="1746480" cy="762313"/>
            </a:xfrm>
            <a:prstGeom prst="rect">
              <a:avLst/>
            </a:prstGeom>
          </p:spPr>
          <p:txBody>
            <a:bodyPr wrap="square">
              <a:spAutoFit/>
            </a:bodyPr>
            <a:lstStyle/>
            <a:p>
              <a:pPr>
                <a:buNone/>
              </a:pPr>
              <a:r>
                <a:rPr lang="zh-CN" altLang="en-US" sz="1400" b="1" dirty="0" smtClean="0">
                  <a:solidFill>
                    <a:schemeClr val="bg1"/>
                  </a:solidFill>
                  <a:latin typeface="微软雅黑" panose="020B0503020204020204" pitchFamily="34" charset="-122"/>
                  <a:ea typeface="微软雅黑" panose="020B0503020204020204" pitchFamily="34" charset="-122"/>
                </a:rPr>
                <a:t>跨行业应用</a:t>
              </a:r>
            </a:p>
            <a:p>
              <a:pPr>
                <a:buNone/>
              </a:pPr>
              <a:endParaRPr lang="zh-CN" altLang="en-US" sz="1400" b="1" dirty="0" smtClean="0">
                <a:solidFill>
                  <a:schemeClr val="bg1"/>
                </a:solidFill>
                <a:latin typeface="微软雅黑" panose="020B0503020204020204" pitchFamily="34" charset="-122"/>
                <a:ea typeface="微软雅黑" panose="020B0503020204020204" pitchFamily="34" charset="-122"/>
              </a:endParaRPr>
            </a:p>
          </p:txBody>
        </p:sp>
        <p:cxnSp>
          <p:nvCxnSpPr>
            <p:cNvPr id="15" name="Straight Connector 14"/>
            <p:cNvCxnSpPr/>
            <p:nvPr/>
          </p:nvCxnSpPr>
          <p:spPr>
            <a:xfrm>
              <a:off x="8675428" y="1280400"/>
              <a:ext cx="0" cy="205192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05201" y="1255379"/>
              <a:ext cx="0" cy="205192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1" name="Oval 20"/>
          <p:cNvSpPr/>
          <p:nvPr/>
        </p:nvSpPr>
        <p:spPr>
          <a:xfrm>
            <a:off x="2605405" y="1163955"/>
            <a:ext cx="1951355" cy="414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title"/>
          </p:nvPr>
        </p:nvSpPr>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pPr lvl="0" algn="l"/>
            <a:r>
              <a:rPr lang="zh-CN" altLang="en-US"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sym typeface="+mn-ea"/>
              </a:rPr>
              <a:t>Hyperledger开源贡献</a:t>
            </a:r>
          </a:p>
        </p:txBody>
      </p:sp>
      <p:sp>
        <p:nvSpPr>
          <p:cNvPr id="52" name="TextBox 51"/>
          <p:cNvSpPr txBox="1"/>
          <p:nvPr/>
        </p:nvSpPr>
        <p:spPr>
          <a:xfrm>
            <a:off x="2462390" y="1329612"/>
            <a:ext cx="608965" cy="275590"/>
          </a:xfrm>
          <a:prstGeom prst="rect">
            <a:avLst/>
          </a:prstGeom>
          <a:noFill/>
        </p:spPr>
        <p:txBody>
          <a:bodyPr wrap="none" rtlCol="0">
            <a:spAutoFit/>
          </a:bodyPr>
          <a:lstStyle/>
          <a:p>
            <a:r>
              <a:rPr lang="en-US" altLang="zh-CN" sz="1200" dirty="0" smtClean="0">
                <a:solidFill>
                  <a:schemeClr val="bg1"/>
                </a:solidFill>
              </a:rPr>
              <a:t>2017.1</a:t>
            </a:r>
          </a:p>
        </p:txBody>
      </p:sp>
      <p:sp>
        <p:nvSpPr>
          <p:cNvPr id="53" name="TextBox 52"/>
          <p:cNvSpPr txBox="1"/>
          <p:nvPr/>
        </p:nvSpPr>
        <p:spPr>
          <a:xfrm>
            <a:off x="6925771" y="278302"/>
            <a:ext cx="492760" cy="275590"/>
          </a:xfrm>
          <a:prstGeom prst="rect">
            <a:avLst/>
          </a:prstGeom>
          <a:noFill/>
        </p:spPr>
        <p:txBody>
          <a:bodyPr wrap="none" rtlCol="0">
            <a:spAutoFit/>
          </a:bodyPr>
          <a:lstStyle/>
          <a:p>
            <a:r>
              <a:rPr lang="en-US" altLang="zh-CN" sz="1200" dirty="0" smtClean="0">
                <a:solidFill>
                  <a:schemeClr val="bg1"/>
                </a:solidFill>
              </a:rPr>
              <a:t>2018</a:t>
            </a:r>
          </a:p>
        </p:txBody>
      </p:sp>
      <p:grpSp>
        <p:nvGrpSpPr>
          <p:cNvPr id="48" name="组合 47"/>
          <p:cNvGrpSpPr>
            <a:grpSpLocks noChangeAspect="1"/>
          </p:cNvGrpSpPr>
          <p:nvPr/>
        </p:nvGrpSpPr>
        <p:grpSpPr>
          <a:xfrm>
            <a:off x="2448552" y="2034711"/>
            <a:ext cx="1224749" cy="1350001"/>
            <a:chOff x="4371276" y="1714291"/>
            <a:chExt cx="2878640" cy="2605126"/>
          </a:xfrm>
          <a:gradFill>
            <a:gsLst>
              <a:gs pos="0">
                <a:srgbClr val="14CD68"/>
              </a:gs>
              <a:gs pos="100000">
                <a:srgbClr val="035C7D"/>
              </a:gs>
            </a:gsLst>
            <a:lin ang="5400000" scaled="0"/>
          </a:gradFill>
        </p:grpSpPr>
        <p:sp>
          <p:nvSpPr>
            <p:cNvPr id="49" name="Freeform 17"/>
            <p:cNvSpPr/>
            <p:nvPr/>
          </p:nvSpPr>
          <p:spPr bwMode="auto">
            <a:xfrm>
              <a:off x="4371276" y="1714291"/>
              <a:ext cx="2878640" cy="2605126"/>
            </a:xfrm>
            <a:prstGeom prst="roundRect">
              <a:avLst>
                <a:gd name="adj" fmla="val 4838"/>
              </a:avLst>
            </a:prstGeom>
            <a:grpFill/>
            <a:ln w="19050">
              <a:gradFill>
                <a:gsLst>
                  <a:gs pos="0">
                    <a:srgbClr val="002060">
                      <a:alpha val="74000"/>
                    </a:srgbClr>
                  </a:gs>
                  <a:gs pos="50000">
                    <a:srgbClr val="66FFFF"/>
                  </a:gs>
                  <a:gs pos="100000">
                    <a:srgbClr val="002060">
                      <a:alpha val="37000"/>
                    </a:srgbClr>
                  </a:gs>
                </a:gsLst>
                <a:lin ang="5400000" scaled="0"/>
              </a:gradFill>
              <a:miter lim="800000"/>
            </a:ln>
          </p:spPr>
          <p:txBody>
            <a:bodyPr vert="horz" wrap="square" lIns="68580" tIns="34290" rIns="68580" bIns="34290" numCol="1" anchor="t" anchorCtr="0" compatLnSpc="1"/>
            <a:lstStyle/>
            <a:p>
              <a:pPr indent="-179705">
                <a:lnSpc>
                  <a:spcPts val="2800"/>
                </a:lnSpc>
                <a:buSzPct val="60000"/>
                <a:buFont typeface="Arial" panose="020B0604020202020204" pitchFamily="34" charset="0"/>
                <a:buChar char="•"/>
                <a:defRPr/>
              </a:pPr>
              <a:endParaRPr lang="zh-CN" altLang="en-US" sz="900" dirty="0">
                <a:solidFill>
                  <a:schemeClr val="bg1"/>
                </a:solidFill>
                <a:sym typeface="Arial" panose="020B0604020202020204" pitchFamily="34" charset="0"/>
              </a:endParaRPr>
            </a:p>
          </p:txBody>
        </p:sp>
        <p:sp>
          <p:nvSpPr>
            <p:cNvPr id="50" name="文本框 49"/>
            <p:cNvSpPr txBox="1"/>
            <p:nvPr/>
          </p:nvSpPr>
          <p:spPr>
            <a:xfrm>
              <a:off x="4667641" y="2651952"/>
              <a:ext cx="2344771" cy="622490"/>
            </a:xfrm>
            <a:prstGeom prst="rect">
              <a:avLst/>
            </a:prstGeom>
            <a:grpFill/>
            <a:ln w="3175" cap="flat">
              <a:noFill/>
              <a:miter lim="400000"/>
            </a:ln>
            <a:effectLst/>
          </p:spPr>
          <p:txBody>
            <a:bodyPr wrap="square" lIns="0" tIns="0" rIns="0" bIns="0" numCol="1" anchor="t">
              <a:spAutoFit/>
            </a:bodyPr>
            <a:lstStyle>
              <a:lvl1pPr algn="ctr" defTabSz="914400">
                <a:lnSpc>
                  <a:spcPct val="90000"/>
                </a:lnSpc>
                <a:defRPr sz="1200">
                  <a:solidFill>
                    <a:srgbClr val="808080">
                      <a:alpha val="23145"/>
                    </a:srgbClr>
                  </a:solidFill>
                  <a:latin typeface="Akkurat Pro"/>
                  <a:ea typeface="Akkurat Pro"/>
                  <a:cs typeface="Akkurat Pro"/>
                  <a:sym typeface="Akkurat Pro"/>
                </a:defRPr>
              </a:lvl1pPr>
            </a:lstStyle>
            <a:p>
              <a:pPr fontAlgn="ctr">
                <a:lnSpc>
                  <a:spcPct val="100000"/>
                </a:lnSpc>
              </a:pPr>
              <a:r>
                <a:rPr lang="zh-CN" altLang="en-US" sz="1050" dirty="0">
                  <a:solidFill>
                    <a:schemeClr val="bg1"/>
                  </a:solidFill>
                  <a:latin typeface="微软雅黑" panose="020B0503020204020204" pitchFamily="34" charset="-122"/>
                  <a:ea typeface="微软雅黑" panose="020B0503020204020204" pitchFamily="34" charset="-122"/>
                </a:rPr>
                <a:t>中国技术工作组主席职位</a:t>
              </a:r>
            </a:p>
          </p:txBody>
        </p:sp>
      </p:gr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032" y="3006670"/>
            <a:ext cx="858799" cy="261180"/>
          </a:xfrm>
          <a:prstGeom prst="rect">
            <a:avLst/>
          </a:prstGeom>
        </p:spPr>
      </p:pic>
      <p:sp>
        <p:nvSpPr>
          <p:cNvPr id="57" name="文本框 56"/>
          <p:cNvSpPr txBox="1"/>
          <p:nvPr/>
        </p:nvSpPr>
        <p:spPr>
          <a:xfrm>
            <a:off x="2412626" y="2088568"/>
            <a:ext cx="918102" cy="114935"/>
          </a:xfrm>
          <a:prstGeom prst="rect">
            <a:avLst/>
          </a:prstGeom>
          <a:noFill/>
          <a:ln w="3175" cap="flat">
            <a:noFill/>
            <a:miter lim="400000"/>
          </a:ln>
          <a:effectLst/>
        </p:spPr>
        <p:txBody>
          <a:bodyPr wrap="square" lIns="0" tIns="0" rIns="0" bIns="0" numCol="1" anchor="t">
            <a:spAutoFit/>
          </a:bodyPr>
          <a:lstStyle>
            <a:lvl1pPr algn="ctr" defTabSz="914400">
              <a:lnSpc>
                <a:spcPct val="90000"/>
              </a:lnSpc>
              <a:defRPr sz="1200">
                <a:solidFill>
                  <a:srgbClr val="808080">
                    <a:alpha val="23145"/>
                  </a:srgbClr>
                </a:solidFill>
                <a:latin typeface="Akkurat Pro"/>
                <a:ea typeface="Akkurat Pro"/>
                <a:cs typeface="Akkurat Pro"/>
                <a:sym typeface="Akkurat Pro"/>
              </a:defRPr>
            </a:lvl1pPr>
          </a:lstStyle>
          <a:p>
            <a:pPr fontAlgn="ctr">
              <a:lnSpc>
                <a:spcPct val="100000"/>
              </a:lnSpc>
            </a:pPr>
            <a:r>
              <a:rPr lang="en-US" altLang="zh-CN" sz="750" dirty="0" smtClean="0">
                <a:solidFill>
                  <a:schemeClr val="bg1"/>
                </a:solidFill>
                <a:latin typeface="微软雅黑" panose="020B0503020204020204" pitchFamily="34" charset="-122"/>
                <a:ea typeface="微软雅黑" panose="020B0503020204020204" pitchFamily="34" charset="-122"/>
              </a:rPr>
              <a:t>2017</a:t>
            </a:r>
            <a:r>
              <a:rPr lang="zh-CN" altLang="en-US" sz="750" dirty="0" smtClean="0">
                <a:solidFill>
                  <a:schemeClr val="bg1"/>
                </a:solidFill>
                <a:latin typeface="微软雅黑" panose="020B0503020204020204" pitchFamily="34" charset="-122"/>
                <a:ea typeface="微软雅黑" panose="020B0503020204020204" pitchFamily="34" charset="-122"/>
              </a:rPr>
              <a:t>年</a:t>
            </a:r>
            <a:r>
              <a:rPr lang="en-US" altLang="zh-CN" sz="750" dirty="0" smtClean="0">
                <a:solidFill>
                  <a:schemeClr val="bg1"/>
                </a:solidFill>
                <a:latin typeface="微软雅黑" panose="020B0503020204020204" pitchFamily="34" charset="-122"/>
                <a:ea typeface="微软雅黑" panose="020B0503020204020204" pitchFamily="34" charset="-122"/>
              </a:rPr>
              <a:t>1</a:t>
            </a:r>
            <a:r>
              <a:rPr lang="zh-CN" altLang="en-US" sz="750" dirty="0" smtClean="0">
                <a:solidFill>
                  <a:schemeClr val="bg1"/>
                </a:solidFill>
                <a:latin typeface="微软雅黑" panose="020B0503020204020204" pitchFamily="34" charset="-122"/>
                <a:ea typeface="微软雅黑" panose="020B0503020204020204" pitchFamily="34" charset="-122"/>
              </a:rPr>
              <a:t>月</a:t>
            </a:r>
          </a:p>
        </p:txBody>
      </p:sp>
      <p:pic>
        <p:nvPicPr>
          <p:cNvPr id="76" name="Picture 2"/>
          <p:cNvPicPr>
            <a:picLocks noChangeAspect="1" noChangeArrowheads="1"/>
          </p:cNvPicPr>
          <p:nvPr/>
        </p:nvPicPr>
        <p:blipFill>
          <a:blip r:embed="rId3" cstate="print"/>
          <a:srcRect/>
          <a:stretch>
            <a:fillRect/>
          </a:stretch>
        </p:blipFill>
        <p:spPr bwMode="auto">
          <a:xfrm>
            <a:off x="3383501" y="2094360"/>
            <a:ext cx="212736" cy="234496"/>
          </a:xfrm>
          <a:prstGeom prst="rect">
            <a:avLst/>
          </a:prstGeom>
          <a:noFill/>
          <a:ln w="9525">
            <a:noFill/>
            <a:miter lim="800000"/>
            <a:headEnd/>
            <a:tailEnd/>
          </a:ln>
          <a:effectLst/>
        </p:spPr>
      </p:pic>
      <p:grpSp>
        <p:nvGrpSpPr>
          <p:cNvPr id="77" name="组合 76"/>
          <p:cNvGrpSpPr>
            <a:grpSpLocks noChangeAspect="1"/>
          </p:cNvGrpSpPr>
          <p:nvPr/>
        </p:nvGrpSpPr>
        <p:grpSpPr>
          <a:xfrm>
            <a:off x="4138805" y="2034711"/>
            <a:ext cx="1224749" cy="1350001"/>
            <a:chOff x="4371276" y="1714291"/>
            <a:chExt cx="2878640" cy="2605126"/>
          </a:xfrm>
          <a:gradFill>
            <a:gsLst>
              <a:gs pos="0">
                <a:srgbClr val="14CD68"/>
              </a:gs>
              <a:gs pos="100000">
                <a:srgbClr val="035C7D"/>
              </a:gs>
            </a:gsLst>
            <a:lin ang="5400000" scaled="0"/>
          </a:gradFill>
        </p:grpSpPr>
        <p:sp>
          <p:nvSpPr>
            <p:cNvPr id="78" name="Freeform 17"/>
            <p:cNvSpPr/>
            <p:nvPr/>
          </p:nvSpPr>
          <p:spPr bwMode="auto">
            <a:xfrm>
              <a:off x="4371276" y="1714291"/>
              <a:ext cx="2878640" cy="2605126"/>
            </a:xfrm>
            <a:prstGeom prst="roundRect">
              <a:avLst>
                <a:gd name="adj" fmla="val 4838"/>
              </a:avLst>
            </a:prstGeom>
            <a:grpFill/>
            <a:ln w="19050">
              <a:gradFill>
                <a:gsLst>
                  <a:gs pos="0">
                    <a:srgbClr val="002060">
                      <a:alpha val="74000"/>
                    </a:srgbClr>
                  </a:gs>
                  <a:gs pos="50000">
                    <a:srgbClr val="66FFFF"/>
                  </a:gs>
                  <a:gs pos="100000">
                    <a:srgbClr val="002060">
                      <a:alpha val="37000"/>
                    </a:srgbClr>
                  </a:gs>
                </a:gsLst>
                <a:lin ang="5400000" scaled="0"/>
              </a:gradFill>
              <a:miter lim="800000"/>
            </a:ln>
          </p:spPr>
          <p:txBody>
            <a:bodyPr vert="horz" wrap="square" lIns="68580" tIns="34290" rIns="68580" bIns="34290" numCol="1" anchor="t" anchorCtr="0" compatLnSpc="1"/>
            <a:lstStyle/>
            <a:p>
              <a:pPr indent="-179705">
                <a:lnSpc>
                  <a:spcPts val="2800"/>
                </a:lnSpc>
                <a:buSzPct val="60000"/>
                <a:buFont typeface="Arial" panose="020B0604020202020204" pitchFamily="34" charset="0"/>
                <a:buChar char="•"/>
                <a:defRPr/>
              </a:pPr>
              <a:endParaRPr lang="zh-CN" altLang="en-US" sz="900" dirty="0">
                <a:solidFill>
                  <a:schemeClr val="bg1"/>
                </a:solidFill>
                <a:sym typeface="Arial" panose="020B0604020202020204" pitchFamily="34" charset="0"/>
              </a:endParaRPr>
            </a:p>
          </p:txBody>
        </p:sp>
        <p:sp>
          <p:nvSpPr>
            <p:cNvPr id="79" name="文本框 78"/>
            <p:cNvSpPr txBox="1"/>
            <p:nvPr/>
          </p:nvSpPr>
          <p:spPr>
            <a:xfrm>
              <a:off x="4667641" y="2651952"/>
              <a:ext cx="2344771" cy="622490"/>
            </a:xfrm>
            <a:prstGeom prst="rect">
              <a:avLst/>
            </a:prstGeom>
            <a:grpFill/>
            <a:ln w="3175" cap="flat">
              <a:noFill/>
              <a:miter lim="400000"/>
            </a:ln>
            <a:effectLst/>
          </p:spPr>
          <p:txBody>
            <a:bodyPr wrap="square" lIns="0" tIns="0" rIns="0" bIns="0" numCol="1" anchor="t">
              <a:spAutoFit/>
            </a:bodyPr>
            <a:lstStyle>
              <a:lvl1pPr algn="ctr" defTabSz="914400">
                <a:lnSpc>
                  <a:spcPct val="90000"/>
                </a:lnSpc>
                <a:defRPr sz="1200">
                  <a:solidFill>
                    <a:srgbClr val="808080">
                      <a:alpha val="23145"/>
                    </a:srgbClr>
                  </a:solidFill>
                  <a:latin typeface="Akkurat Pro"/>
                  <a:ea typeface="Akkurat Pro"/>
                  <a:cs typeface="Akkurat Pro"/>
                  <a:sym typeface="Akkurat Pro"/>
                </a:defRPr>
              </a:lvl1pPr>
            </a:lstStyle>
            <a:p>
              <a:pPr fontAlgn="ctr">
                <a:lnSpc>
                  <a:spcPct val="100000"/>
                </a:lnSpc>
              </a:pPr>
              <a:r>
                <a:rPr lang="en-US" altLang="zh-CN" sz="1050" dirty="0" err="1">
                  <a:solidFill>
                    <a:schemeClr val="bg1"/>
                  </a:solidFill>
                  <a:latin typeface="微软雅黑" panose="020B0503020204020204" pitchFamily="34" charset="-122"/>
                  <a:ea typeface="微软雅黑" panose="020B0503020204020204" pitchFamily="34" charset="-122"/>
                </a:rPr>
                <a:t>Sawtooth</a:t>
              </a:r>
              <a:r>
                <a:rPr lang="zh-CN" altLang="en-US" sz="1050" dirty="0">
                  <a:solidFill>
                    <a:schemeClr val="bg1"/>
                  </a:solidFill>
                  <a:latin typeface="微软雅黑" panose="020B0503020204020204" pitchFamily="34" charset="-122"/>
                  <a:ea typeface="微软雅黑" panose="020B0503020204020204" pitchFamily="34" charset="-122"/>
                </a:rPr>
                <a:t>项目</a:t>
              </a:r>
              <a:r>
                <a:rPr lang="en-US" altLang="zh-CN" sz="1050" dirty="0">
                  <a:solidFill>
                    <a:schemeClr val="bg1"/>
                  </a:solidFill>
                  <a:latin typeface="微软雅黑" panose="020B0503020204020204" pitchFamily="34" charset="-122"/>
                  <a:ea typeface="微软雅黑" panose="020B0503020204020204" pitchFamily="34" charset="-122"/>
                </a:rPr>
                <a:t> Maintainer</a:t>
              </a:r>
              <a:r>
                <a:rPr lang="zh-CN" altLang="en-US" sz="1050" dirty="0">
                  <a:solidFill>
                    <a:schemeClr val="bg1"/>
                  </a:solidFill>
                  <a:latin typeface="微软雅黑" panose="020B0503020204020204" pitchFamily="34" charset="-122"/>
                  <a:ea typeface="微软雅黑" panose="020B0503020204020204" pitchFamily="34" charset="-122"/>
                </a:rPr>
                <a:t>职位</a:t>
              </a:r>
            </a:p>
          </p:txBody>
        </p:sp>
      </p:grpSp>
      <p:pic>
        <p:nvPicPr>
          <p:cNvPr id="80" name="图片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3886" y="2978459"/>
            <a:ext cx="858799" cy="261180"/>
          </a:xfrm>
          <a:prstGeom prst="rect">
            <a:avLst/>
          </a:prstGeom>
        </p:spPr>
      </p:pic>
      <p:sp>
        <p:nvSpPr>
          <p:cNvPr id="81" name="文本框 80"/>
          <p:cNvSpPr txBox="1"/>
          <p:nvPr/>
        </p:nvSpPr>
        <p:spPr>
          <a:xfrm>
            <a:off x="4102878" y="2088568"/>
            <a:ext cx="918102" cy="114935"/>
          </a:xfrm>
          <a:prstGeom prst="rect">
            <a:avLst/>
          </a:prstGeom>
          <a:noFill/>
          <a:ln w="3175" cap="flat">
            <a:noFill/>
            <a:miter lim="400000"/>
          </a:ln>
          <a:effectLst/>
        </p:spPr>
        <p:txBody>
          <a:bodyPr wrap="square" lIns="0" tIns="0" rIns="0" bIns="0" numCol="1" anchor="t">
            <a:spAutoFit/>
          </a:bodyPr>
          <a:lstStyle>
            <a:lvl1pPr algn="ctr" defTabSz="914400">
              <a:lnSpc>
                <a:spcPct val="90000"/>
              </a:lnSpc>
              <a:defRPr sz="1200">
                <a:solidFill>
                  <a:srgbClr val="808080">
                    <a:alpha val="23145"/>
                  </a:srgbClr>
                </a:solidFill>
                <a:latin typeface="Akkurat Pro"/>
                <a:ea typeface="Akkurat Pro"/>
                <a:cs typeface="Akkurat Pro"/>
                <a:sym typeface="Akkurat Pro"/>
              </a:defRPr>
            </a:lvl1pPr>
          </a:lstStyle>
          <a:p>
            <a:pPr fontAlgn="ctr">
              <a:lnSpc>
                <a:spcPct val="100000"/>
              </a:lnSpc>
            </a:pPr>
            <a:r>
              <a:rPr lang="en-US" altLang="zh-CN" sz="750" dirty="0" smtClean="0">
                <a:solidFill>
                  <a:schemeClr val="bg1"/>
                </a:solidFill>
                <a:latin typeface="微软雅黑" panose="020B0503020204020204" pitchFamily="34" charset="-122"/>
                <a:ea typeface="微软雅黑" panose="020B0503020204020204" pitchFamily="34" charset="-122"/>
              </a:rPr>
              <a:t>2017</a:t>
            </a:r>
            <a:r>
              <a:rPr lang="zh-CN" altLang="en-US" sz="750" dirty="0" smtClean="0">
                <a:solidFill>
                  <a:schemeClr val="bg1"/>
                </a:solidFill>
                <a:latin typeface="微软雅黑" panose="020B0503020204020204" pitchFamily="34" charset="-122"/>
                <a:ea typeface="微软雅黑" panose="020B0503020204020204" pitchFamily="34" charset="-122"/>
              </a:rPr>
              <a:t>年</a:t>
            </a:r>
            <a:r>
              <a:rPr lang="en-US" altLang="zh-CN" sz="750" dirty="0" smtClean="0">
                <a:solidFill>
                  <a:schemeClr val="bg1"/>
                </a:solidFill>
                <a:latin typeface="微软雅黑" panose="020B0503020204020204" pitchFamily="34" charset="-122"/>
                <a:ea typeface="微软雅黑" panose="020B0503020204020204" pitchFamily="34" charset="-122"/>
              </a:rPr>
              <a:t>6</a:t>
            </a:r>
            <a:r>
              <a:rPr lang="zh-CN" altLang="en-US" sz="750" dirty="0" smtClean="0">
                <a:solidFill>
                  <a:schemeClr val="bg1"/>
                </a:solidFill>
                <a:latin typeface="微软雅黑" panose="020B0503020204020204" pitchFamily="34" charset="-122"/>
                <a:ea typeface="微软雅黑" panose="020B0503020204020204" pitchFamily="34" charset="-122"/>
              </a:rPr>
              <a:t>月</a:t>
            </a:r>
          </a:p>
        </p:txBody>
      </p:sp>
      <p:pic>
        <p:nvPicPr>
          <p:cNvPr id="82" name="Picture 2"/>
          <p:cNvPicPr>
            <a:picLocks noChangeAspect="1" noChangeArrowheads="1"/>
          </p:cNvPicPr>
          <p:nvPr/>
        </p:nvPicPr>
        <p:blipFill>
          <a:blip r:embed="rId3" cstate="print"/>
          <a:srcRect/>
          <a:stretch>
            <a:fillRect/>
          </a:stretch>
        </p:blipFill>
        <p:spPr bwMode="auto">
          <a:xfrm>
            <a:off x="5073753" y="2094360"/>
            <a:ext cx="212736" cy="234496"/>
          </a:xfrm>
          <a:prstGeom prst="rect">
            <a:avLst/>
          </a:prstGeom>
          <a:noFill/>
          <a:ln w="9525">
            <a:noFill/>
            <a:miter lim="800000"/>
            <a:headEnd/>
            <a:tailEnd/>
          </a:ln>
          <a:effectLst/>
        </p:spPr>
      </p:pic>
      <p:grpSp>
        <p:nvGrpSpPr>
          <p:cNvPr id="83" name="组合 82"/>
          <p:cNvGrpSpPr>
            <a:grpSpLocks noChangeAspect="1"/>
          </p:cNvGrpSpPr>
          <p:nvPr/>
        </p:nvGrpSpPr>
        <p:grpSpPr>
          <a:xfrm>
            <a:off x="5831528" y="2012306"/>
            <a:ext cx="1224749" cy="1350001"/>
            <a:chOff x="4371276" y="1714291"/>
            <a:chExt cx="2878640" cy="2605126"/>
          </a:xfrm>
          <a:gradFill>
            <a:gsLst>
              <a:gs pos="0">
                <a:srgbClr val="14CD68"/>
              </a:gs>
              <a:gs pos="100000">
                <a:srgbClr val="035C7D"/>
              </a:gs>
            </a:gsLst>
            <a:lin ang="5400000" scaled="0"/>
          </a:gradFill>
        </p:grpSpPr>
        <p:sp>
          <p:nvSpPr>
            <p:cNvPr id="84" name="Freeform 17"/>
            <p:cNvSpPr/>
            <p:nvPr/>
          </p:nvSpPr>
          <p:spPr bwMode="auto">
            <a:xfrm>
              <a:off x="4371276" y="1714291"/>
              <a:ext cx="2878640" cy="2605126"/>
            </a:xfrm>
            <a:prstGeom prst="roundRect">
              <a:avLst>
                <a:gd name="adj" fmla="val 4838"/>
              </a:avLst>
            </a:prstGeom>
            <a:grpFill/>
            <a:ln w="19050">
              <a:gradFill>
                <a:gsLst>
                  <a:gs pos="0">
                    <a:srgbClr val="002060">
                      <a:alpha val="74000"/>
                    </a:srgbClr>
                  </a:gs>
                  <a:gs pos="50000">
                    <a:srgbClr val="66FFFF"/>
                  </a:gs>
                  <a:gs pos="100000">
                    <a:srgbClr val="002060">
                      <a:alpha val="37000"/>
                    </a:srgbClr>
                  </a:gs>
                </a:gsLst>
                <a:lin ang="5400000" scaled="0"/>
              </a:gradFill>
              <a:miter lim="800000"/>
            </a:ln>
          </p:spPr>
          <p:txBody>
            <a:bodyPr vert="horz" wrap="square" lIns="68580" tIns="34290" rIns="68580" bIns="34290" numCol="1" anchor="t" anchorCtr="0" compatLnSpc="1"/>
            <a:lstStyle/>
            <a:p>
              <a:pPr indent="-179705">
                <a:lnSpc>
                  <a:spcPts val="2800"/>
                </a:lnSpc>
                <a:buSzPct val="60000"/>
                <a:buFont typeface="Arial" panose="020B0604020202020204" pitchFamily="34" charset="0"/>
                <a:buChar char="•"/>
                <a:defRPr/>
              </a:pPr>
              <a:endParaRPr lang="zh-CN" altLang="en-US" sz="900" dirty="0">
                <a:solidFill>
                  <a:schemeClr val="bg1"/>
                </a:solidFill>
                <a:sym typeface="Arial" panose="020B0604020202020204" pitchFamily="34" charset="0"/>
              </a:endParaRPr>
            </a:p>
          </p:txBody>
        </p:sp>
        <p:sp>
          <p:nvSpPr>
            <p:cNvPr id="85" name="文本框 84"/>
            <p:cNvSpPr txBox="1"/>
            <p:nvPr/>
          </p:nvSpPr>
          <p:spPr>
            <a:xfrm>
              <a:off x="4667641" y="2651952"/>
              <a:ext cx="2344771" cy="622490"/>
            </a:xfrm>
            <a:prstGeom prst="rect">
              <a:avLst/>
            </a:prstGeom>
            <a:grpFill/>
            <a:ln w="3175" cap="flat">
              <a:noFill/>
              <a:miter lim="400000"/>
            </a:ln>
            <a:effectLst/>
          </p:spPr>
          <p:txBody>
            <a:bodyPr wrap="square" lIns="0" tIns="0" rIns="0" bIns="0" numCol="1" anchor="t">
              <a:spAutoFit/>
            </a:bodyPr>
            <a:lstStyle>
              <a:lvl1pPr algn="ctr" defTabSz="914400">
                <a:lnSpc>
                  <a:spcPct val="90000"/>
                </a:lnSpc>
                <a:defRPr sz="1200">
                  <a:solidFill>
                    <a:srgbClr val="808080">
                      <a:alpha val="23145"/>
                    </a:srgbClr>
                  </a:solidFill>
                  <a:latin typeface="Akkurat Pro"/>
                  <a:ea typeface="Akkurat Pro"/>
                  <a:cs typeface="Akkurat Pro"/>
                  <a:sym typeface="Akkurat Pro"/>
                </a:defRPr>
              </a:lvl1pPr>
            </a:lstStyle>
            <a:p>
              <a:pPr fontAlgn="ctr">
                <a:lnSpc>
                  <a:spcPct val="100000"/>
                </a:lnSpc>
              </a:pPr>
              <a:r>
                <a:rPr lang="en-US" altLang="zh-CN" sz="1050" dirty="0" smtClean="0">
                  <a:solidFill>
                    <a:schemeClr val="bg1"/>
                  </a:solidFill>
                  <a:latin typeface="微软雅黑" panose="020B0503020204020204" pitchFamily="34" charset="-122"/>
                  <a:ea typeface="微软雅黑" panose="020B0503020204020204" pitchFamily="34" charset="-122"/>
                </a:rPr>
                <a:t>Fabric</a:t>
              </a:r>
              <a:r>
                <a:rPr lang="zh-CN" altLang="en-US" sz="1050" dirty="0" smtClean="0">
                  <a:solidFill>
                    <a:schemeClr val="bg1"/>
                  </a:solidFill>
                  <a:latin typeface="微软雅黑" panose="020B0503020204020204" pitchFamily="34" charset="-122"/>
                  <a:ea typeface="微软雅黑" panose="020B0503020204020204" pitchFamily="34" charset="-122"/>
                </a:rPr>
                <a:t>项目</a:t>
              </a:r>
              <a:r>
                <a:rPr lang="en-US" altLang="zh-CN" sz="1050" dirty="0" smtClean="0">
                  <a:solidFill>
                    <a:schemeClr val="bg1"/>
                  </a:solidFill>
                  <a:latin typeface="微软雅黑" panose="020B0503020204020204" pitchFamily="34" charset="-122"/>
                  <a:ea typeface="微软雅黑" panose="020B0503020204020204" pitchFamily="34" charset="-122"/>
                </a:rPr>
                <a:t> </a:t>
              </a:r>
              <a:r>
                <a:rPr lang="en-US" altLang="zh-CN" sz="1050" dirty="0">
                  <a:solidFill>
                    <a:schemeClr val="bg1"/>
                  </a:solidFill>
                  <a:latin typeface="微软雅黑" panose="020B0503020204020204" pitchFamily="34" charset="-122"/>
                  <a:ea typeface="微软雅黑" panose="020B0503020204020204" pitchFamily="34" charset="-122"/>
                </a:rPr>
                <a:t>Maintainer</a:t>
              </a:r>
              <a:r>
                <a:rPr lang="zh-CN" altLang="en-US" sz="1050" dirty="0">
                  <a:solidFill>
                    <a:schemeClr val="bg1"/>
                  </a:solidFill>
                  <a:latin typeface="微软雅黑" panose="020B0503020204020204" pitchFamily="34" charset="-122"/>
                  <a:ea typeface="微软雅黑" panose="020B0503020204020204" pitchFamily="34" charset="-122"/>
                </a:rPr>
                <a:t>职位</a:t>
              </a:r>
            </a:p>
          </p:txBody>
        </p:sp>
      </p:grpSp>
      <p:pic>
        <p:nvPicPr>
          <p:cNvPr id="86" name="图片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6609" y="2956054"/>
            <a:ext cx="858799" cy="261180"/>
          </a:xfrm>
          <a:prstGeom prst="rect">
            <a:avLst/>
          </a:prstGeom>
        </p:spPr>
      </p:pic>
      <p:sp>
        <p:nvSpPr>
          <p:cNvPr id="87" name="文本框 86"/>
          <p:cNvSpPr txBox="1"/>
          <p:nvPr/>
        </p:nvSpPr>
        <p:spPr>
          <a:xfrm>
            <a:off x="5795601" y="2066163"/>
            <a:ext cx="918102" cy="114935"/>
          </a:xfrm>
          <a:prstGeom prst="rect">
            <a:avLst/>
          </a:prstGeom>
          <a:noFill/>
          <a:ln w="3175" cap="flat">
            <a:noFill/>
            <a:miter lim="400000"/>
          </a:ln>
          <a:effectLst/>
        </p:spPr>
        <p:txBody>
          <a:bodyPr wrap="square" lIns="0" tIns="0" rIns="0" bIns="0" numCol="1" anchor="t">
            <a:spAutoFit/>
          </a:bodyPr>
          <a:lstStyle>
            <a:lvl1pPr algn="ctr" defTabSz="914400">
              <a:lnSpc>
                <a:spcPct val="90000"/>
              </a:lnSpc>
              <a:defRPr sz="1200">
                <a:solidFill>
                  <a:srgbClr val="808080">
                    <a:alpha val="23145"/>
                  </a:srgbClr>
                </a:solidFill>
                <a:latin typeface="Akkurat Pro"/>
                <a:ea typeface="Akkurat Pro"/>
                <a:cs typeface="Akkurat Pro"/>
                <a:sym typeface="Akkurat Pro"/>
              </a:defRPr>
            </a:lvl1pPr>
          </a:lstStyle>
          <a:p>
            <a:pPr fontAlgn="ctr">
              <a:lnSpc>
                <a:spcPct val="100000"/>
              </a:lnSpc>
            </a:pPr>
            <a:r>
              <a:rPr lang="en-US" altLang="zh-CN" sz="750" dirty="0" smtClean="0">
                <a:solidFill>
                  <a:schemeClr val="bg1"/>
                </a:solidFill>
                <a:latin typeface="微软雅黑" panose="020B0503020204020204" pitchFamily="34" charset="-122"/>
                <a:ea typeface="微软雅黑" panose="020B0503020204020204" pitchFamily="34" charset="-122"/>
              </a:rPr>
              <a:t>2017</a:t>
            </a:r>
            <a:r>
              <a:rPr lang="zh-CN" altLang="en-US" sz="750" dirty="0" smtClean="0">
                <a:solidFill>
                  <a:schemeClr val="bg1"/>
                </a:solidFill>
                <a:latin typeface="微软雅黑" panose="020B0503020204020204" pitchFamily="34" charset="-122"/>
                <a:ea typeface="微软雅黑" panose="020B0503020204020204" pitchFamily="34" charset="-122"/>
              </a:rPr>
              <a:t>年</a:t>
            </a:r>
            <a:r>
              <a:rPr lang="en-US" altLang="zh-CN" sz="750" dirty="0" smtClean="0">
                <a:solidFill>
                  <a:schemeClr val="bg1"/>
                </a:solidFill>
                <a:latin typeface="微软雅黑" panose="020B0503020204020204" pitchFamily="34" charset="-122"/>
                <a:ea typeface="微软雅黑" panose="020B0503020204020204" pitchFamily="34" charset="-122"/>
              </a:rPr>
              <a:t>6</a:t>
            </a:r>
            <a:r>
              <a:rPr lang="zh-CN" altLang="en-US" sz="750" dirty="0" smtClean="0">
                <a:solidFill>
                  <a:schemeClr val="bg1"/>
                </a:solidFill>
                <a:latin typeface="微软雅黑" panose="020B0503020204020204" pitchFamily="34" charset="-122"/>
                <a:ea typeface="微软雅黑" panose="020B0503020204020204" pitchFamily="34" charset="-122"/>
              </a:rPr>
              <a:t>月</a:t>
            </a:r>
          </a:p>
        </p:txBody>
      </p:sp>
      <p:pic>
        <p:nvPicPr>
          <p:cNvPr id="88" name="Picture 2"/>
          <p:cNvPicPr>
            <a:picLocks noChangeAspect="1" noChangeArrowheads="1"/>
          </p:cNvPicPr>
          <p:nvPr/>
        </p:nvPicPr>
        <p:blipFill>
          <a:blip r:embed="rId3" cstate="print"/>
          <a:srcRect/>
          <a:stretch>
            <a:fillRect/>
          </a:stretch>
        </p:blipFill>
        <p:spPr bwMode="auto">
          <a:xfrm>
            <a:off x="6766476" y="2071955"/>
            <a:ext cx="212736" cy="234496"/>
          </a:xfrm>
          <a:prstGeom prst="rect">
            <a:avLst/>
          </a:prstGeom>
          <a:noFill/>
          <a:ln w="9525">
            <a:noFill/>
            <a:miter lim="800000"/>
            <a:headEnd/>
            <a:tailEnd/>
          </a:ln>
          <a:effectLst/>
        </p:spPr>
      </p:pic>
      <p:grpSp>
        <p:nvGrpSpPr>
          <p:cNvPr id="92" name="组合 91"/>
          <p:cNvGrpSpPr>
            <a:grpSpLocks noChangeAspect="1"/>
          </p:cNvGrpSpPr>
          <p:nvPr/>
        </p:nvGrpSpPr>
        <p:grpSpPr>
          <a:xfrm>
            <a:off x="7505714" y="2021726"/>
            <a:ext cx="1224749" cy="1350001"/>
            <a:chOff x="4371276" y="1714291"/>
            <a:chExt cx="2878640" cy="2605126"/>
          </a:xfrm>
          <a:gradFill>
            <a:gsLst>
              <a:gs pos="0">
                <a:srgbClr val="14CD68"/>
              </a:gs>
              <a:gs pos="100000">
                <a:srgbClr val="035C7D"/>
              </a:gs>
            </a:gsLst>
            <a:lin ang="5400000" scaled="0"/>
          </a:gradFill>
        </p:grpSpPr>
        <p:sp>
          <p:nvSpPr>
            <p:cNvPr id="93" name="Freeform 17"/>
            <p:cNvSpPr/>
            <p:nvPr/>
          </p:nvSpPr>
          <p:spPr bwMode="auto">
            <a:xfrm>
              <a:off x="4371276" y="1714291"/>
              <a:ext cx="2878640" cy="2605126"/>
            </a:xfrm>
            <a:prstGeom prst="roundRect">
              <a:avLst>
                <a:gd name="adj" fmla="val 4838"/>
              </a:avLst>
            </a:prstGeom>
            <a:grpFill/>
            <a:ln w="19050">
              <a:gradFill>
                <a:gsLst>
                  <a:gs pos="0">
                    <a:srgbClr val="002060">
                      <a:alpha val="74000"/>
                    </a:srgbClr>
                  </a:gs>
                  <a:gs pos="50000">
                    <a:srgbClr val="66FFFF"/>
                  </a:gs>
                  <a:gs pos="100000">
                    <a:srgbClr val="002060">
                      <a:alpha val="37000"/>
                    </a:srgbClr>
                  </a:gs>
                </a:gsLst>
                <a:lin ang="5400000" scaled="0"/>
              </a:gradFill>
              <a:miter lim="800000"/>
            </a:ln>
          </p:spPr>
          <p:txBody>
            <a:bodyPr vert="horz" wrap="square" lIns="68580" tIns="34290" rIns="68580" bIns="34290" numCol="1" anchor="t" anchorCtr="0" compatLnSpc="1"/>
            <a:lstStyle/>
            <a:p>
              <a:pPr indent="-179705">
                <a:lnSpc>
                  <a:spcPts val="2800"/>
                </a:lnSpc>
                <a:buSzPct val="60000"/>
                <a:buFont typeface="Arial" panose="020B0604020202020204" pitchFamily="34" charset="0"/>
                <a:buChar char="•"/>
                <a:defRPr/>
              </a:pPr>
              <a:endParaRPr lang="zh-CN" altLang="en-US" sz="900" dirty="0">
                <a:solidFill>
                  <a:schemeClr val="bg1"/>
                </a:solidFill>
                <a:sym typeface="Arial" panose="020B0604020202020204" pitchFamily="34" charset="0"/>
              </a:endParaRPr>
            </a:p>
          </p:txBody>
        </p:sp>
        <p:sp>
          <p:nvSpPr>
            <p:cNvPr id="94" name="文本框 93"/>
            <p:cNvSpPr txBox="1"/>
            <p:nvPr/>
          </p:nvSpPr>
          <p:spPr>
            <a:xfrm>
              <a:off x="4667641" y="2651952"/>
              <a:ext cx="2344771" cy="622490"/>
            </a:xfrm>
            <a:prstGeom prst="rect">
              <a:avLst/>
            </a:prstGeom>
            <a:grpFill/>
            <a:ln w="3175" cap="flat">
              <a:noFill/>
              <a:miter lim="400000"/>
            </a:ln>
            <a:effectLst/>
          </p:spPr>
          <p:txBody>
            <a:bodyPr wrap="square" lIns="0" tIns="0" rIns="0" bIns="0" numCol="1" anchor="t">
              <a:spAutoFit/>
            </a:bodyPr>
            <a:lstStyle>
              <a:lvl1pPr algn="ctr" defTabSz="914400">
                <a:lnSpc>
                  <a:spcPct val="90000"/>
                </a:lnSpc>
                <a:defRPr sz="1200">
                  <a:solidFill>
                    <a:srgbClr val="808080">
                      <a:alpha val="23145"/>
                    </a:srgbClr>
                  </a:solidFill>
                  <a:latin typeface="Akkurat Pro"/>
                  <a:ea typeface="Akkurat Pro"/>
                  <a:cs typeface="Akkurat Pro"/>
                  <a:sym typeface="Akkurat Pro"/>
                </a:defRPr>
              </a:lvl1pPr>
            </a:lstStyle>
            <a:p>
              <a:pPr fontAlgn="ctr">
                <a:lnSpc>
                  <a:spcPct val="100000"/>
                </a:lnSpc>
              </a:pPr>
              <a:r>
                <a:rPr lang="en-US" altLang="zh-CN" sz="1050" dirty="0">
                  <a:solidFill>
                    <a:schemeClr val="bg1"/>
                  </a:solidFill>
                  <a:latin typeface="微软雅黑" panose="020B0503020204020204" pitchFamily="34" charset="-122"/>
                  <a:ea typeface="微软雅黑" panose="020B0503020204020204" pitchFamily="34" charset="-122"/>
                </a:rPr>
                <a:t>Caliper</a:t>
              </a:r>
              <a:r>
                <a:rPr lang="zh-CN" altLang="en-US" sz="1050" dirty="0">
                  <a:solidFill>
                    <a:schemeClr val="bg1"/>
                  </a:solidFill>
                  <a:latin typeface="微软雅黑" panose="020B0503020204020204" pitchFamily="34" charset="-122"/>
                  <a:ea typeface="微软雅黑" panose="020B0503020204020204" pitchFamily="34" charset="-122"/>
                </a:rPr>
                <a:t>项目</a:t>
              </a:r>
              <a:endParaRPr lang="en-US" altLang="zh-CN" sz="1050" dirty="0">
                <a:solidFill>
                  <a:schemeClr val="bg1"/>
                </a:solidFill>
                <a:latin typeface="微软雅黑" panose="020B0503020204020204" pitchFamily="34" charset="-122"/>
                <a:ea typeface="微软雅黑" panose="020B0503020204020204" pitchFamily="34" charset="-122"/>
              </a:endParaRPr>
            </a:p>
            <a:p>
              <a:pPr fontAlgn="ctr">
                <a:lnSpc>
                  <a:spcPct val="100000"/>
                </a:lnSpc>
              </a:pPr>
              <a:r>
                <a:rPr lang="zh-CN" altLang="en-US" sz="1050" dirty="0" smtClean="0">
                  <a:solidFill>
                    <a:schemeClr val="bg1"/>
                  </a:solidFill>
                  <a:latin typeface="微软雅黑" panose="020B0503020204020204" pitchFamily="34" charset="-122"/>
                  <a:ea typeface="微软雅黑" panose="020B0503020204020204" pitchFamily="34" charset="-122"/>
                </a:rPr>
                <a:t>立项</a:t>
              </a:r>
              <a:r>
                <a:rPr lang="zh-CN" altLang="en-US" sz="1050" dirty="0">
                  <a:solidFill>
                    <a:schemeClr val="bg1"/>
                  </a:solidFill>
                  <a:latin typeface="微软雅黑" panose="020B0503020204020204" pitchFamily="34" charset="-122"/>
                  <a:ea typeface="微软雅黑" panose="020B0503020204020204" pitchFamily="34" charset="-122"/>
                </a:rPr>
                <a:t>成功</a:t>
              </a:r>
            </a:p>
          </p:txBody>
        </p:sp>
      </p:grpSp>
      <p:pic>
        <p:nvPicPr>
          <p:cNvPr id="95" name="图片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0795" y="2965474"/>
            <a:ext cx="858799" cy="261180"/>
          </a:xfrm>
          <a:prstGeom prst="rect">
            <a:avLst/>
          </a:prstGeom>
        </p:spPr>
      </p:pic>
      <p:sp>
        <p:nvSpPr>
          <p:cNvPr id="96" name="文本框 95"/>
          <p:cNvSpPr txBox="1"/>
          <p:nvPr/>
        </p:nvSpPr>
        <p:spPr>
          <a:xfrm>
            <a:off x="7469787" y="2075583"/>
            <a:ext cx="918102" cy="114935"/>
          </a:xfrm>
          <a:prstGeom prst="rect">
            <a:avLst/>
          </a:prstGeom>
          <a:noFill/>
          <a:ln w="3175" cap="flat">
            <a:noFill/>
            <a:miter lim="400000"/>
          </a:ln>
          <a:effectLst/>
        </p:spPr>
        <p:txBody>
          <a:bodyPr wrap="square" lIns="0" tIns="0" rIns="0" bIns="0" numCol="1" anchor="t">
            <a:spAutoFit/>
          </a:bodyPr>
          <a:lstStyle>
            <a:lvl1pPr algn="ctr" defTabSz="914400">
              <a:lnSpc>
                <a:spcPct val="90000"/>
              </a:lnSpc>
              <a:defRPr sz="1200">
                <a:solidFill>
                  <a:srgbClr val="808080">
                    <a:alpha val="23145"/>
                  </a:srgbClr>
                </a:solidFill>
                <a:latin typeface="Akkurat Pro"/>
                <a:ea typeface="Akkurat Pro"/>
                <a:cs typeface="Akkurat Pro"/>
                <a:sym typeface="Akkurat Pro"/>
              </a:defRPr>
            </a:lvl1pPr>
          </a:lstStyle>
          <a:p>
            <a:pPr fontAlgn="ctr">
              <a:lnSpc>
                <a:spcPct val="100000"/>
              </a:lnSpc>
            </a:pPr>
            <a:r>
              <a:rPr lang="en-US" altLang="zh-CN" sz="750" dirty="0" smtClean="0">
                <a:solidFill>
                  <a:schemeClr val="bg1"/>
                </a:solidFill>
                <a:latin typeface="微软雅黑" panose="020B0503020204020204" pitchFamily="34" charset="-122"/>
                <a:ea typeface="微软雅黑" panose="020B0503020204020204" pitchFamily="34" charset="-122"/>
              </a:rPr>
              <a:t>2018</a:t>
            </a:r>
            <a:r>
              <a:rPr lang="zh-CN" altLang="en-US" sz="750" dirty="0" smtClean="0">
                <a:solidFill>
                  <a:schemeClr val="bg1"/>
                </a:solidFill>
                <a:latin typeface="微软雅黑" panose="020B0503020204020204" pitchFamily="34" charset="-122"/>
                <a:ea typeface="微软雅黑" panose="020B0503020204020204" pitchFamily="34" charset="-122"/>
              </a:rPr>
              <a:t>年</a:t>
            </a:r>
            <a:r>
              <a:rPr lang="en-US" altLang="zh-CN" sz="750" dirty="0" smtClean="0">
                <a:solidFill>
                  <a:schemeClr val="bg1"/>
                </a:solidFill>
                <a:latin typeface="微软雅黑" panose="020B0503020204020204" pitchFamily="34" charset="-122"/>
                <a:ea typeface="微软雅黑" panose="020B0503020204020204" pitchFamily="34" charset="-122"/>
              </a:rPr>
              <a:t>3</a:t>
            </a:r>
            <a:r>
              <a:rPr lang="zh-CN" altLang="en-US" sz="750" dirty="0" smtClean="0">
                <a:solidFill>
                  <a:schemeClr val="bg1"/>
                </a:solidFill>
                <a:latin typeface="微软雅黑" panose="020B0503020204020204" pitchFamily="34" charset="-122"/>
                <a:ea typeface="微软雅黑" panose="020B0503020204020204" pitchFamily="34" charset="-122"/>
              </a:rPr>
              <a:t>月</a:t>
            </a:r>
          </a:p>
        </p:txBody>
      </p:sp>
      <p:pic>
        <p:nvPicPr>
          <p:cNvPr id="97" name="Picture 2"/>
          <p:cNvPicPr>
            <a:picLocks noChangeAspect="1" noChangeArrowheads="1"/>
          </p:cNvPicPr>
          <p:nvPr/>
        </p:nvPicPr>
        <p:blipFill>
          <a:blip r:embed="rId3" cstate="print"/>
          <a:srcRect/>
          <a:stretch>
            <a:fillRect/>
          </a:stretch>
        </p:blipFill>
        <p:spPr bwMode="auto">
          <a:xfrm>
            <a:off x="8440662" y="2081375"/>
            <a:ext cx="212736" cy="234496"/>
          </a:xfrm>
          <a:prstGeom prst="rect">
            <a:avLst/>
          </a:prstGeom>
          <a:noFill/>
          <a:ln w="9525">
            <a:noFill/>
            <a:miter lim="800000"/>
            <a:headEnd/>
            <a:tailEnd/>
          </a:ln>
          <a:effectLst/>
        </p:spPr>
      </p:pic>
      <p:grpSp>
        <p:nvGrpSpPr>
          <p:cNvPr id="98" name="组合 97"/>
          <p:cNvGrpSpPr>
            <a:grpSpLocks noChangeAspect="1"/>
          </p:cNvGrpSpPr>
          <p:nvPr/>
        </p:nvGrpSpPr>
        <p:grpSpPr>
          <a:xfrm>
            <a:off x="754964" y="2034860"/>
            <a:ext cx="1224749" cy="1350001"/>
            <a:chOff x="4371276" y="1714291"/>
            <a:chExt cx="2878640" cy="2605126"/>
          </a:xfrm>
          <a:gradFill>
            <a:gsLst>
              <a:gs pos="0">
                <a:srgbClr val="14CD68"/>
              </a:gs>
              <a:gs pos="100000">
                <a:srgbClr val="035C7D"/>
              </a:gs>
            </a:gsLst>
            <a:lin ang="5400000" scaled="0"/>
          </a:gradFill>
        </p:grpSpPr>
        <p:sp>
          <p:nvSpPr>
            <p:cNvPr id="99" name="Freeform 17"/>
            <p:cNvSpPr/>
            <p:nvPr/>
          </p:nvSpPr>
          <p:spPr bwMode="auto">
            <a:xfrm>
              <a:off x="4371276" y="1714291"/>
              <a:ext cx="2878640" cy="2605126"/>
            </a:xfrm>
            <a:prstGeom prst="roundRect">
              <a:avLst>
                <a:gd name="adj" fmla="val 4838"/>
              </a:avLst>
            </a:prstGeom>
            <a:grpFill/>
            <a:ln w="19050">
              <a:gradFill>
                <a:gsLst>
                  <a:gs pos="0">
                    <a:srgbClr val="002060">
                      <a:alpha val="74000"/>
                    </a:srgbClr>
                  </a:gs>
                  <a:gs pos="50000">
                    <a:srgbClr val="66FFFF"/>
                  </a:gs>
                  <a:gs pos="100000">
                    <a:srgbClr val="002060">
                      <a:alpha val="37000"/>
                    </a:srgbClr>
                  </a:gs>
                </a:gsLst>
                <a:lin ang="5400000" scaled="0"/>
              </a:gradFill>
              <a:miter lim="800000"/>
            </a:ln>
          </p:spPr>
          <p:txBody>
            <a:bodyPr vert="horz" wrap="square" lIns="68580" tIns="34290" rIns="68580" bIns="34290" numCol="1" anchor="t" anchorCtr="0" compatLnSpc="1"/>
            <a:lstStyle/>
            <a:p>
              <a:pPr indent="-179705">
                <a:lnSpc>
                  <a:spcPts val="2800"/>
                </a:lnSpc>
                <a:buSzPct val="60000"/>
                <a:buFont typeface="Arial" panose="020B0604020202020204" pitchFamily="34" charset="0"/>
                <a:buChar char="•"/>
                <a:defRPr/>
              </a:pPr>
              <a:endParaRPr lang="zh-CN" altLang="en-US" sz="900" dirty="0">
                <a:solidFill>
                  <a:schemeClr val="bg1"/>
                </a:solidFill>
                <a:sym typeface="Arial" panose="020B0604020202020204" pitchFamily="34" charset="0"/>
              </a:endParaRPr>
            </a:p>
          </p:txBody>
        </p:sp>
        <p:sp>
          <p:nvSpPr>
            <p:cNvPr id="100" name="文本框 99"/>
            <p:cNvSpPr txBox="1"/>
            <p:nvPr/>
          </p:nvSpPr>
          <p:spPr>
            <a:xfrm>
              <a:off x="4767566" y="2559967"/>
              <a:ext cx="2184910" cy="801394"/>
            </a:xfrm>
            <a:prstGeom prst="rect">
              <a:avLst/>
            </a:prstGeom>
            <a:grpFill/>
            <a:ln w="3175" cap="flat">
              <a:noFill/>
              <a:miter lim="400000"/>
            </a:ln>
            <a:effectLst/>
          </p:spPr>
          <p:txBody>
            <a:bodyPr wrap="square" lIns="0" tIns="0" rIns="0" bIns="0" numCol="1" anchor="t">
              <a:spAutoFit/>
            </a:bodyPr>
            <a:lstStyle>
              <a:lvl1pPr algn="ctr" defTabSz="914400">
                <a:lnSpc>
                  <a:spcPct val="90000"/>
                </a:lnSpc>
                <a:defRPr sz="1200">
                  <a:solidFill>
                    <a:srgbClr val="808080">
                      <a:alpha val="23145"/>
                    </a:srgbClr>
                  </a:solidFill>
                  <a:latin typeface="Akkurat Pro"/>
                  <a:ea typeface="Akkurat Pro"/>
                  <a:cs typeface="Akkurat Pro"/>
                  <a:sym typeface="Akkurat Pro"/>
                </a:defRPr>
              </a:lvl1pPr>
            </a:lstStyle>
            <a:p>
              <a:pPr fontAlgn="ctr">
                <a:lnSpc>
                  <a:spcPct val="100000"/>
                </a:lnSpc>
              </a:pPr>
              <a:r>
                <a:rPr lang="zh-CN" altLang="en-US" sz="900" dirty="0" smtClean="0">
                  <a:solidFill>
                    <a:schemeClr val="bg1"/>
                  </a:solidFill>
                  <a:latin typeface="微软雅黑" panose="020B0503020204020204" pitchFamily="34" charset="-122"/>
                  <a:ea typeface="微软雅黑" panose="020B0503020204020204" pitchFamily="34" charset="-122"/>
                </a:rPr>
                <a:t>华为加入</a:t>
              </a:r>
              <a:r>
                <a:rPr lang="en-US" altLang="zh-CN" sz="900" dirty="0" err="1" smtClean="0">
                  <a:solidFill>
                    <a:schemeClr val="bg1"/>
                  </a:solidFill>
                  <a:latin typeface="微软雅黑" panose="020B0503020204020204" pitchFamily="34" charset="-122"/>
                  <a:ea typeface="微软雅黑" panose="020B0503020204020204" pitchFamily="34" charset="-122"/>
                </a:rPr>
                <a:t>Hyperledger</a:t>
              </a:r>
              <a:endParaRPr lang="en-US" altLang="zh-CN" sz="900" dirty="0" smtClean="0">
                <a:solidFill>
                  <a:schemeClr val="bg1"/>
                </a:solidFill>
                <a:latin typeface="微软雅黑" panose="020B0503020204020204" pitchFamily="34" charset="-122"/>
                <a:ea typeface="微软雅黑" panose="020B0503020204020204" pitchFamily="34" charset="-122"/>
              </a:endParaRPr>
            </a:p>
            <a:p>
              <a:pPr fontAlgn="ctr">
                <a:lnSpc>
                  <a:spcPct val="100000"/>
                </a:lnSpc>
              </a:pPr>
              <a:r>
                <a:rPr lang="zh-CN" altLang="en-US" sz="900" dirty="0" smtClean="0">
                  <a:solidFill>
                    <a:schemeClr val="bg1"/>
                  </a:solidFill>
                  <a:latin typeface="微软雅黑" panose="020B0503020204020204" pitchFamily="34" charset="-122"/>
                  <a:ea typeface="微软雅黑" panose="020B0503020204020204" pitchFamily="34" charset="-122"/>
                </a:rPr>
                <a:t>超级账本联盟</a:t>
              </a:r>
            </a:p>
          </p:txBody>
        </p:sp>
      </p:grpSp>
      <p:pic>
        <p:nvPicPr>
          <p:cNvPr id="101" name="图片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5443" y="3006819"/>
            <a:ext cx="858799" cy="261180"/>
          </a:xfrm>
          <a:prstGeom prst="rect">
            <a:avLst/>
          </a:prstGeom>
        </p:spPr>
      </p:pic>
      <p:sp>
        <p:nvSpPr>
          <p:cNvPr id="102" name="文本框 101"/>
          <p:cNvSpPr txBox="1"/>
          <p:nvPr/>
        </p:nvSpPr>
        <p:spPr>
          <a:xfrm>
            <a:off x="719037" y="2088717"/>
            <a:ext cx="918102" cy="114935"/>
          </a:xfrm>
          <a:prstGeom prst="rect">
            <a:avLst/>
          </a:prstGeom>
          <a:noFill/>
          <a:ln w="3175" cap="flat">
            <a:noFill/>
            <a:miter lim="400000"/>
          </a:ln>
          <a:effectLst/>
        </p:spPr>
        <p:txBody>
          <a:bodyPr wrap="square" lIns="0" tIns="0" rIns="0" bIns="0" numCol="1" anchor="t">
            <a:spAutoFit/>
          </a:bodyPr>
          <a:lstStyle>
            <a:lvl1pPr algn="ctr" defTabSz="914400">
              <a:lnSpc>
                <a:spcPct val="90000"/>
              </a:lnSpc>
              <a:defRPr sz="1200">
                <a:solidFill>
                  <a:srgbClr val="808080">
                    <a:alpha val="23145"/>
                  </a:srgbClr>
                </a:solidFill>
                <a:latin typeface="Akkurat Pro"/>
                <a:ea typeface="Akkurat Pro"/>
                <a:cs typeface="Akkurat Pro"/>
                <a:sym typeface="Akkurat Pro"/>
              </a:defRPr>
            </a:lvl1pPr>
          </a:lstStyle>
          <a:p>
            <a:pPr fontAlgn="ctr">
              <a:lnSpc>
                <a:spcPct val="100000"/>
              </a:lnSpc>
            </a:pPr>
            <a:r>
              <a:rPr lang="en-US" altLang="zh-CN" sz="750" dirty="0" smtClean="0">
                <a:solidFill>
                  <a:schemeClr val="bg1"/>
                </a:solidFill>
                <a:latin typeface="微软雅黑" panose="020B0503020204020204" pitchFamily="34" charset="-122"/>
                <a:ea typeface="微软雅黑" panose="020B0503020204020204" pitchFamily="34" charset="-122"/>
              </a:rPr>
              <a:t>2016</a:t>
            </a:r>
            <a:r>
              <a:rPr lang="zh-CN" altLang="en-US" sz="750" dirty="0" smtClean="0">
                <a:solidFill>
                  <a:schemeClr val="bg1"/>
                </a:solidFill>
                <a:latin typeface="微软雅黑" panose="020B0503020204020204" pitchFamily="34" charset="-122"/>
                <a:ea typeface="微软雅黑" panose="020B0503020204020204" pitchFamily="34" charset="-122"/>
              </a:rPr>
              <a:t>年</a:t>
            </a:r>
            <a:r>
              <a:rPr lang="en-US" altLang="zh-CN" sz="750" dirty="0" smtClean="0">
                <a:solidFill>
                  <a:schemeClr val="bg1"/>
                </a:solidFill>
                <a:latin typeface="微软雅黑" panose="020B0503020204020204" pitchFamily="34" charset="-122"/>
                <a:ea typeface="微软雅黑" panose="020B0503020204020204" pitchFamily="34" charset="-122"/>
              </a:rPr>
              <a:t>10</a:t>
            </a:r>
            <a:r>
              <a:rPr lang="zh-CN" altLang="en-US" sz="750" dirty="0" smtClean="0">
                <a:solidFill>
                  <a:schemeClr val="bg1"/>
                </a:solidFill>
                <a:latin typeface="微软雅黑" panose="020B0503020204020204" pitchFamily="34" charset="-122"/>
                <a:ea typeface="微软雅黑" panose="020B0503020204020204" pitchFamily="34" charset="-122"/>
              </a:rPr>
              <a:t>月</a:t>
            </a:r>
          </a:p>
        </p:txBody>
      </p:sp>
      <p:pic>
        <p:nvPicPr>
          <p:cNvPr id="103" name="Picture 2"/>
          <p:cNvPicPr>
            <a:picLocks noChangeAspect="1" noChangeArrowheads="1"/>
          </p:cNvPicPr>
          <p:nvPr/>
        </p:nvPicPr>
        <p:blipFill>
          <a:blip r:embed="rId3" cstate="print"/>
          <a:srcRect/>
          <a:stretch>
            <a:fillRect/>
          </a:stretch>
        </p:blipFill>
        <p:spPr bwMode="auto">
          <a:xfrm>
            <a:off x="1689912" y="2094509"/>
            <a:ext cx="212736" cy="234496"/>
          </a:xfrm>
          <a:prstGeom prst="rect">
            <a:avLst/>
          </a:prstGeom>
          <a:noFill/>
          <a:ln w="9525">
            <a:noFill/>
            <a:miter lim="800000"/>
            <a:headEnd/>
            <a:tailEnd/>
          </a:ln>
          <a:effectLst/>
        </p:spPr>
      </p:pic>
      <p:cxnSp>
        <p:nvCxnSpPr>
          <p:cNvPr id="104" name="肘形连接符 103"/>
          <p:cNvCxnSpPr/>
          <p:nvPr/>
        </p:nvCxnSpPr>
        <p:spPr bwMode="auto">
          <a:xfrm flipV="1">
            <a:off x="1980199" y="2726105"/>
            <a:ext cx="486054" cy="526559"/>
          </a:xfrm>
          <a:prstGeom prst="bentConnector3">
            <a:avLst/>
          </a:prstGeom>
          <a:ln w="19050" cap="flat" cmpd="sng" algn="ctr">
            <a:solidFill>
              <a:srgbClr val="00B0F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05" name="Rounded Rectangle 77"/>
          <p:cNvSpPr>
            <a:spLocks noChangeAspect="1"/>
          </p:cNvSpPr>
          <p:nvPr/>
        </p:nvSpPr>
        <p:spPr bwMode="auto">
          <a:xfrm>
            <a:off x="521550" y="3853025"/>
            <a:ext cx="8029274" cy="230593"/>
          </a:xfrm>
          <a:prstGeom prst="trapezoid">
            <a:avLst>
              <a:gd name="adj" fmla="val 166972"/>
            </a:avLst>
          </a:prstGeom>
          <a:gradFill flip="none" rotWithShape="1">
            <a:gsLst>
              <a:gs pos="0">
                <a:srgbClr val="14CD68"/>
              </a:gs>
              <a:gs pos="100000">
                <a:srgbClr val="035C7D"/>
              </a:gs>
            </a:gsLst>
            <a:lin ang="5400000" scaled="0"/>
          </a:gradFill>
          <a:ln w="9525">
            <a:gradFill>
              <a:gsLst>
                <a:gs pos="0">
                  <a:srgbClr val="00B0F0">
                    <a:alpha val="0"/>
                  </a:srgbClr>
                </a:gs>
                <a:gs pos="100000">
                  <a:srgbClr val="00B0F0"/>
                </a:gs>
              </a:gsLst>
              <a:lin ang="5400000" scaled="0"/>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68580" tIns="34290" rIns="68580" bIns="34290" numCol="1" rtlCol="0" anchor="ctr" anchorCtr="1" compatLnSpc="1"/>
          <a:lstStyle/>
          <a:p>
            <a:pPr algn="ctr" defTabSz="914400" fontAlgn="auto">
              <a:spcBef>
                <a:spcPts val="400"/>
              </a:spcBef>
              <a:spcAft>
                <a:spcPts val="0"/>
              </a:spcAft>
              <a:buClr>
                <a:schemeClr val="bg1"/>
              </a:buClr>
              <a:buSzPct val="60000"/>
              <a:defRPr/>
            </a:pPr>
            <a:endParaRPr lang="en-US" altLang="zh-CN" sz="900" dirty="0">
              <a:solidFill>
                <a:schemeClr val="bg1"/>
              </a:solidFill>
              <a:effectLst>
                <a:outerShdw blurRad="38100" dist="38100" dir="2700000" algn="tl">
                  <a:srgbClr val="000000">
                    <a:alpha val="43137"/>
                  </a:srgbClr>
                </a:outerShdw>
              </a:effectLst>
              <a:latin typeface="+mn-ea"/>
              <a:sym typeface="Wingdings" panose="05000000000000000000" pitchFamily="2" charset="2"/>
            </a:endParaRPr>
          </a:p>
        </p:txBody>
      </p:sp>
      <p:sp>
        <p:nvSpPr>
          <p:cNvPr id="106" name="矩形 105"/>
          <p:cNvSpPr/>
          <p:nvPr/>
        </p:nvSpPr>
        <p:spPr>
          <a:xfrm>
            <a:off x="2844546" y="3708074"/>
            <a:ext cx="3383280" cy="275590"/>
          </a:xfrm>
          <a:prstGeom prst="rect">
            <a:avLst/>
          </a:prstGeom>
        </p:spPr>
        <p:txBody>
          <a:bodyPr wrap="none">
            <a:spAutoFit/>
          </a:bodyPr>
          <a:lstStyle/>
          <a:p>
            <a:pPr algn="ctr"/>
            <a:r>
              <a:rPr lang="zh-CN" altLang="en-US" sz="1200" b="1" dirty="0" smtClean="0">
                <a:solidFill>
                  <a:schemeClr val="bg1"/>
                </a:solidFill>
                <a:effectLst>
                  <a:reflection blurRad="6350" stA="50000" endA="300" endPos="50000" dist="29997" dir="5400000" sy="-100000" algn="bl" rotWithShape="0"/>
                </a:effectLst>
                <a:latin typeface="微软雅黑" panose="020B0503020204020204" pitchFamily="34" charset="-122"/>
                <a:ea typeface="微软雅黑" panose="020B0503020204020204" pitchFamily="34" charset="-122"/>
              </a:rPr>
              <a:t>开放合作，帮助华为产品在区块链领域获得成功</a:t>
            </a:r>
          </a:p>
        </p:txBody>
      </p:sp>
      <p:cxnSp>
        <p:nvCxnSpPr>
          <p:cNvPr id="107" name="肘形连接符 106"/>
          <p:cNvCxnSpPr/>
          <p:nvPr/>
        </p:nvCxnSpPr>
        <p:spPr bwMode="auto">
          <a:xfrm flipV="1">
            <a:off x="3668655" y="2696053"/>
            <a:ext cx="486054" cy="526559"/>
          </a:xfrm>
          <a:prstGeom prst="bentConnector3">
            <a:avLst/>
          </a:prstGeom>
          <a:ln w="19050" cap="flat" cmpd="sng" algn="ctr">
            <a:solidFill>
              <a:srgbClr val="00B0F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8" name="肘形连接符 107"/>
          <p:cNvCxnSpPr/>
          <p:nvPr/>
        </p:nvCxnSpPr>
        <p:spPr bwMode="auto">
          <a:xfrm flipV="1">
            <a:off x="5351963" y="2696053"/>
            <a:ext cx="486054" cy="526559"/>
          </a:xfrm>
          <a:prstGeom prst="bentConnector3">
            <a:avLst/>
          </a:prstGeom>
          <a:ln w="19050" cap="flat" cmpd="sng" algn="ctr">
            <a:solidFill>
              <a:srgbClr val="00B0F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9" name="肘形连接符 108"/>
          <p:cNvCxnSpPr/>
          <p:nvPr/>
        </p:nvCxnSpPr>
        <p:spPr bwMode="auto">
          <a:xfrm flipV="1">
            <a:off x="7054280" y="2610947"/>
            <a:ext cx="486054" cy="526559"/>
          </a:xfrm>
          <a:prstGeom prst="bentConnector3">
            <a:avLst/>
          </a:prstGeom>
          <a:ln w="19050" cap="flat" cmpd="sng" algn="ctr">
            <a:solidFill>
              <a:srgbClr val="00B0F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10" name="Freeform 139"/>
          <p:cNvSpPr/>
          <p:nvPr/>
        </p:nvSpPr>
        <p:spPr bwMode="auto">
          <a:xfrm rot="20597065">
            <a:off x="1034327" y="746155"/>
            <a:ext cx="7742582" cy="1076109"/>
          </a:xfrm>
          <a:custGeom>
            <a:avLst/>
            <a:gdLst>
              <a:gd name="T0" fmla="*/ 2147483646 w 947"/>
              <a:gd name="T1" fmla="*/ 2147483646 h 767"/>
              <a:gd name="T2" fmla="*/ 2147483646 w 947"/>
              <a:gd name="T3" fmla="*/ 2147483646 h 767"/>
              <a:gd name="T4" fmla="*/ 2147483646 w 947"/>
              <a:gd name="T5" fmla="*/ 2147483646 h 767"/>
              <a:gd name="T6" fmla="*/ 2147483646 w 947"/>
              <a:gd name="T7" fmla="*/ 2147483646 h 767"/>
              <a:gd name="T8" fmla="*/ 2147483646 w 947"/>
              <a:gd name="T9" fmla="*/ 2147483646 h 767"/>
              <a:gd name="T10" fmla="*/ 2147483646 w 947"/>
              <a:gd name="T11" fmla="*/ 2147483646 h 767"/>
              <a:gd name="T12" fmla="*/ 2147483646 w 947"/>
              <a:gd name="T13" fmla="*/ 2147483646 h 767"/>
              <a:gd name="T14" fmla="*/ 2147483646 w 947"/>
              <a:gd name="T15" fmla="*/ 2147483646 h 767"/>
              <a:gd name="T16" fmla="*/ 2147483646 w 947"/>
              <a:gd name="T17" fmla="*/ 2147483646 h 767"/>
              <a:gd name="T18" fmla="*/ 2147483646 w 947"/>
              <a:gd name="T19" fmla="*/ 2147483646 h 767"/>
              <a:gd name="T20" fmla="*/ 2147483646 w 947"/>
              <a:gd name="T21" fmla="*/ 2147483646 h 767"/>
              <a:gd name="T22" fmla="*/ 2147483646 w 947"/>
              <a:gd name="T23" fmla="*/ 2147483646 h 767"/>
              <a:gd name="T24" fmla="*/ 2147483646 w 947"/>
              <a:gd name="T25" fmla="*/ 2147483646 h 767"/>
              <a:gd name="T26" fmla="*/ 2147483646 w 947"/>
              <a:gd name="T27" fmla="*/ 2147483646 h 767"/>
              <a:gd name="T28" fmla="*/ 2147483646 w 947"/>
              <a:gd name="T29" fmla="*/ 2147483646 h 767"/>
              <a:gd name="T30" fmla="*/ 2147483646 w 947"/>
              <a:gd name="T31" fmla="*/ 2147483646 h 767"/>
              <a:gd name="T32" fmla="*/ 2147483646 w 947"/>
              <a:gd name="T33" fmla="*/ 2147483646 h 767"/>
              <a:gd name="T34" fmla="*/ 2147483646 w 947"/>
              <a:gd name="T35" fmla="*/ 2147483646 h 767"/>
              <a:gd name="T36" fmla="*/ 2147483646 w 947"/>
              <a:gd name="T37" fmla="*/ 2147483646 h 767"/>
              <a:gd name="T38" fmla="*/ 2147483646 w 947"/>
              <a:gd name="T39" fmla="*/ 2147483646 h 767"/>
              <a:gd name="T40" fmla="*/ 2147483646 w 947"/>
              <a:gd name="T41" fmla="*/ 2147483646 h 767"/>
              <a:gd name="T42" fmla="*/ 2147483646 w 947"/>
              <a:gd name="T43" fmla="*/ 2147483646 h 767"/>
              <a:gd name="T44" fmla="*/ 2147483646 w 947"/>
              <a:gd name="T45" fmla="*/ 2147483646 h 767"/>
              <a:gd name="T46" fmla="*/ 2147483646 w 947"/>
              <a:gd name="T47" fmla="*/ 2147483646 h 767"/>
              <a:gd name="T48" fmla="*/ 0 w 947"/>
              <a:gd name="T49" fmla="*/ 0 h 767"/>
              <a:gd name="T50" fmla="*/ 2147483646 w 947"/>
              <a:gd name="T51" fmla="*/ 2147483646 h 767"/>
              <a:gd name="T52" fmla="*/ 2147483646 w 947"/>
              <a:gd name="T53" fmla="*/ 2147483646 h 767"/>
              <a:gd name="T54" fmla="*/ 2147483646 w 947"/>
              <a:gd name="T55" fmla="*/ 2147483646 h 767"/>
              <a:gd name="T56" fmla="*/ 2147483646 w 947"/>
              <a:gd name="T57" fmla="*/ 2147483646 h 767"/>
              <a:gd name="T58" fmla="*/ 2147483646 w 947"/>
              <a:gd name="T59" fmla="*/ 2147483646 h 767"/>
              <a:gd name="T60" fmla="*/ 2147483646 w 947"/>
              <a:gd name="T61" fmla="*/ 2147483646 h 767"/>
              <a:gd name="T62" fmla="*/ 2147483646 w 947"/>
              <a:gd name="T63" fmla="*/ 2147483646 h 767"/>
              <a:gd name="T64" fmla="*/ 2147483646 w 947"/>
              <a:gd name="T65" fmla="*/ 2147483646 h 767"/>
              <a:gd name="T66" fmla="*/ 2147483646 w 947"/>
              <a:gd name="T67" fmla="*/ 2147483646 h 767"/>
              <a:gd name="T68" fmla="*/ 2147483646 w 947"/>
              <a:gd name="T69" fmla="*/ 2147483646 h 767"/>
              <a:gd name="T70" fmla="*/ 2147483646 w 947"/>
              <a:gd name="T71" fmla="*/ 2147483646 h 767"/>
              <a:gd name="T72" fmla="*/ 2147483646 w 947"/>
              <a:gd name="T73" fmla="*/ 2147483646 h 767"/>
              <a:gd name="T74" fmla="*/ 2147483646 w 947"/>
              <a:gd name="T75" fmla="*/ 2147483646 h 767"/>
              <a:gd name="T76" fmla="*/ 2147483646 w 947"/>
              <a:gd name="T77" fmla="*/ 2147483646 h 767"/>
              <a:gd name="T78" fmla="*/ 2147483646 w 947"/>
              <a:gd name="T79" fmla="*/ 2147483646 h 767"/>
              <a:gd name="T80" fmla="*/ 2147483646 w 947"/>
              <a:gd name="T81" fmla="*/ 2147483646 h 767"/>
              <a:gd name="T82" fmla="*/ 2147483646 w 947"/>
              <a:gd name="T83" fmla="*/ 2147483646 h 767"/>
              <a:gd name="T84" fmla="*/ 2147483646 w 947"/>
              <a:gd name="T85" fmla="*/ 2147483646 h 767"/>
              <a:gd name="T86" fmla="*/ 2147483646 w 947"/>
              <a:gd name="T87" fmla="*/ 2147483646 h 767"/>
              <a:gd name="T88" fmla="*/ 2147483646 w 947"/>
              <a:gd name="T89" fmla="*/ 2147483646 h 767"/>
              <a:gd name="T90" fmla="*/ 2147483646 w 947"/>
              <a:gd name="T91" fmla="*/ 2147483646 h 767"/>
              <a:gd name="T92" fmla="*/ 2147483646 w 947"/>
              <a:gd name="T93" fmla="*/ 2147483646 h 767"/>
              <a:gd name="T94" fmla="*/ 2147483646 w 947"/>
              <a:gd name="T95" fmla="*/ 2147483646 h 767"/>
              <a:gd name="T96" fmla="*/ 2147483646 w 947"/>
              <a:gd name="T97" fmla="*/ 2147483646 h 7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7"/>
              <a:gd name="T148" fmla="*/ 0 h 767"/>
              <a:gd name="T149" fmla="*/ 947 w 947"/>
              <a:gd name="T150" fmla="*/ 767 h 7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7" h="767">
                <a:moveTo>
                  <a:pt x="724" y="654"/>
                </a:moveTo>
                <a:lnTo>
                  <a:pt x="666" y="646"/>
                </a:lnTo>
                <a:lnTo>
                  <a:pt x="609" y="631"/>
                </a:lnTo>
                <a:lnTo>
                  <a:pt x="554" y="610"/>
                </a:lnTo>
                <a:lnTo>
                  <a:pt x="501" y="582"/>
                </a:lnTo>
                <a:lnTo>
                  <a:pt x="449" y="550"/>
                </a:lnTo>
                <a:lnTo>
                  <a:pt x="400" y="515"/>
                </a:lnTo>
                <a:lnTo>
                  <a:pt x="352" y="475"/>
                </a:lnTo>
                <a:lnTo>
                  <a:pt x="307" y="432"/>
                </a:lnTo>
                <a:lnTo>
                  <a:pt x="264" y="387"/>
                </a:lnTo>
                <a:lnTo>
                  <a:pt x="223" y="341"/>
                </a:lnTo>
                <a:lnTo>
                  <a:pt x="184" y="293"/>
                </a:lnTo>
                <a:lnTo>
                  <a:pt x="147" y="246"/>
                </a:lnTo>
                <a:lnTo>
                  <a:pt x="113" y="200"/>
                </a:lnTo>
                <a:lnTo>
                  <a:pt x="100" y="180"/>
                </a:lnTo>
                <a:lnTo>
                  <a:pt x="86" y="158"/>
                </a:lnTo>
                <a:lnTo>
                  <a:pt x="73" y="135"/>
                </a:lnTo>
                <a:lnTo>
                  <a:pt x="59" y="111"/>
                </a:lnTo>
                <a:lnTo>
                  <a:pt x="45" y="87"/>
                </a:lnTo>
                <a:lnTo>
                  <a:pt x="33" y="65"/>
                </a:lnTo>
                <a:lnTo>
                  <a:pt x="23" y="43"/>
                </a:lnTo>
                <a:lnTo>
                  <a:pt x="14" y="26"/>
                </a:lnTo>
                <a:lnTo>
                  <a:pt x="7" y="12"/>
                </a:lnTo>
                <a:lnTo>
                  <a:pt x="3" y="2"/>
                </a:lnTo>
                <a:lnTo>
                  <a:pt x="0" y="0"/>
                </a:lnTo>
                <a:lnTo>
                  <a:pt x="3" y="2"/>
                </a:lnTo>
                <a:lnTo>
                  <a:pt x="8" y="8"/>
                </a:lnTo>
                <a:lnTo>
                  <a:pt x="16" y="17"/>
                </a:lnTo>
                <a:lnTo>
                  <a:pt x="25" y="29"/>
                </a:lnTo>
                <a:lnTo>
                  <a:pt x="36" y="42"/>
                </a:lnTo>
                <a:lnTo>
                  <a:pt x="48" y="57"/>
                </a:lnTo>
                <a:lnTo>
                  <a:pt x="60" y="70"/>
                </a:lnTo>
                <a:lnTo>
                  <a:pt x="72" y="83"/>
                </a:lnTo>
                <a:lnTo>
                  <a:pt x="81" y="95"/>
                </a:lnTo>
                <a:lnTo>
                  <a:pt x="123" y="143"/>
                </a:lnTo>
                <a:lnTo>
                  <a:pt x="170" y="189"/>
                </a:lnTo>
                <a:lnTo>
                  <a:pt x="220" y="234"/>
                </a:lnTo>
                <a:lnTo>
                  <a:pt x="273" y="275"/>
                </a:lnTo>
                <a:lnTo>
                  <a:pt x="331" y="315"/>
                </a:lnTo>
                <a:lnTo>
                  <a:pt x="392" y="349"/>
                </a:lnTo>
                <a:lnTo>
                  <a:pt x="454" y="380"/>
                </a:lnTo>
                <a:lnTo>
                  <a:pt x="519" y="403"/>
                </a:lnTo>
                <a:lnTo>
                  <a:pt x="587" y="422"/>
                </a:lnTo>
                <a:lnTo>
                  <a:pt x="656" y="434"/>
                </a:lnTo>
                <a:lnTo>
                  <a:pt x="724" y="438"/>
                </a:lnTo>
                <a:lnTo>
                  <a:pt x="724" y="324"/>
                </a:lnTo>
                <a:lnTo>
                  <a:pt x="947" y="544"/>
                </a:lnTo>
                <a:lnTo>
                  <a:pt x="724" y="767"/>
                </a:lnTo>
                <a:lnTo>
                  <a:pt x="724" y="654"/>
                </a:lnTo>
                <a:close/>
              </a:path>
            </a:pathLst>
          </a:custGeom>
          <a:solidFill>
            <a:srgbClr val="FFC000"/>
          </a:solidFill>
          <a:ln>
            <a:noFill/>
          </a:ln>
        </p:spPr>
        <p:txBody>
          <a:bodyPr/>
          <a:lstStyle/>
          <a:p>
            <a:endParaRPr lang="en-US" sz="4500">
              <a:latin typeface="微软雅黑" panose="020B0503020204020204" pitchFamily="34" charset="-122"/>
              <a:ea typeface="微软雅黑" panose="020B0503020204020204" pitchFamily="34" charset="-122"/>
            </a:endParaRPr>
          </a:p>
        </p:txBody>
      </p:sp>
      <p:sp>
        <p:nvSpPr>
          <p:cNvPr id="112" name="TextBox 51"/>
          <p:cNvSpPr txBox="1"/>
          <p:nvPr/>
        </p:nvSpPr>
        <p:spPr>
          <a:xfrm>
            <a:off x="945182" y="1484661"/>
            <a:ext cx="492760" cy="275590"/>
          </a:xfrm>
          <a:prstGeom prst="rect">
            <a:avLst/>
          </a:prstGeom>
          <a:noFill/>
        </p:spPr>
        <p:txBody>
          <a:bodyPr wrap="none" rtlCol="0">
            <a:spAutoFit/>
          </a:bodyPr>
          <a:lstStyle/>
          <a:p>
            <a:r>
              <a:rPr lang="en-US" altLang="zh-CN" sz="1200" dirty="0" smtClean="0">
                <a:solidFill>
                  <a:schemeClr val="bg1"/>
                </a:solidFill>
              </a:rPr>
              <a:t>2016</a:t>
            </a:r>
          </a:p>
        </p:txBody>
      </p:sp>
      <p:sp>
        <p:nvSpPr>
          <p:cNvPr id="113" name="TextBox 51"/>
          <p:cNvSpPr txBox="1"/>
          <p:nvPr/>
        </p:nvSpPr>
        <p:spPr>
          <a:xfrm>
            <a:off x="4043584" y="1078793"/>
            <a:ext cx="608965" cy="275590"/>
          </a:xfrm>
          <a:prstGeom prst="rect">
            <a:avLst/>
          </a:prstGeom>
          <a:noFill/>
        </p:spPr>
        <p:txBody>
          <a:bodyPr wrap="none" rtlCol="0">
            <a:spAutoFit/>
          </a:bodyPr>
          <a:lstStyle/>
          <a:p>
            <a:r>
              <a:rPr lang="en-US" altLang="zh-CN" sz="1200" dirty="0" smtClean="0">
                <a:solidFill>
                  <a:schemeClr val="bg1"/>
                </a:solidFill>
              </a:rPr>
              <a:t>2017.6</a:t>
            </a:r>
          </a:p>
        </p:txBody>
      </p:sp>
    </p:spTree>
  </p:cSld>
  <p:clrMapOvr>
    <a:masterClrMapping/>
  </p:clrMapOvr>
  <p:transition advClick="0" advTm="8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DA251C"/>
                </a:solidFill>
              </a:rPr>
              <a:t>区块链应用</a:t>
            </a:r>
            <a:r>
              <a:rPr lang="zh-CN" altLang="en-US" b="1" dirty="0" smtClean="0">
                <a:solidFill>
                  <a:srgbClr val="DA251C"/>
                </a:solidFill>
              </a:rPr>
              <a:t>场景，华为专注</a:t>
            </a:r>
            <a:r>
              <a:rPr lang="en-US" altLang="zh-CN" b="1" dirty="0" smtClean="0">
                <a:solidFill>
                  <a:srgbClr val="DA251C"/>
                </a:solidFill>
              </a:rPr>
              <a:t>4</a:t>
            </a:r>
            <a:r>
              <a:rPr lang="zh-CN" altLang="en-US" b="1" dirty="0" smtClean="0">
                <a:solidFill>
                  <a:srgbClr val="DA251C"/>
                </a:solidFill>
              </a:rPr>
              <a:t>大类</a:t>
            </a:r>
            <a:r>
              <a:rPr lang="en-US" altLang="zh-CN" b="1" dirty="0" smtClean="0">
                <a:solidFill>
                  <a:srgbClr val="DA251C"/>
                </a:solidFill>
              </a:rPr>
              <a:t>9</a:t>
            </a:r>
            <a:r>
              <a:rPr lang="zh-CN" altLang="en-US" b="1" dirty="0" smtClean="0">
                <a:solidFill>
                  <a:srgbClr val="DA251C"/>
                </a:solidFill>
              </a:rPr>
              <a:t>个典型应用场景</a:t>
            </a:r>
            <a:endParaRPr lang="zh-CN" altLang="en-US" b="1" dirty="0">
              <a:solidFill>
                <a:srgbClr val="DA251C"/>
              </a:solidFill>
            </a:endParaRPr>
          </a:p>
        </p:txBody>
      </p:sp>
      <p:graphicFrame>
        <p:nvGraphicFramePr>
          <p:cNvPr id="18" name="对象 17"/>
          <p:cNvGraphicFramePr>
            <a:graphicFrameLocks noChangeAspect="1"/>
          </p:cNvGraphicFramePr>
          <p:nvPr/>
        </p:nvGraphicFramePr>
        <p:xfrm>
          <a:off x="161453" y="1185683"/>
          <a:ext cx="4165848" cy="3344461"/>
        </p:xfrm>
        <a:graphic>
          <a:graphicData uri="http://schemas.openxmlformats.org/presentationml/2006/ole">
            <mc:AlternateContent xmlns:mc="http://schemas.openxmlformats.org/markup-compatibility/2006">
              <mc:Choice xmlns:v="urn:schemas-microsoft-com:vml" Requires="v">
                <p:oleObj spid="_x0000_s6174" name="BMP 图像" r:id="rId3" imgW="12334875" imgH="8382000" progId="PBrush">
                  <p:embed/>
                </p:oleObj>
              </mc:Choice>
              <mc:Fallback>
                <p:oleObj name="BMP 图像" r:id="rId3" imgW="12334875" imgH="8382000" progId="PBrush">
                  <p:embed/>
                  <p:pic>
                    <p:nvPicPr>
                      <p:cNvPr id="0" name="图片 61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53" y="1185683"/>
                        <a:ext cx="4165848" cy="3344461"/>
                      </a:xfrm>
                      <a:prstGeom prst="rect">
                        <a:avLst/>
                      </a:prstGeom>
                      <a:noFill/>
                    </p:spPr>
                  </p:pic>
                </p:oleObj>
              </mc:Fallback>
            </mc:AlternateContent>
          </a:graphicData>
        </a:graphic>
      </p:graphicFrame>
      <p:sp>
        <p:nvSpPr>
          <p:cNvPr id="19" name="TextBox 17"/>
          <p:cNvSpPr txBox="1"/>
          <p:nvPr/>
        </p:nvSpPr>
        <p:spPr>
          <a:xfrm>
            <a:off x="-38049" y="4633616"/>
            <a:ext cx="1913255" cy="195580"/>
          </a:xfrm>
          <a:prstGeom prst="rect">
            <a:avLst/>
          </a:prstGeom>
          <a:noFill/>
        </p:spPr>
        <p:txBody>
          <a:bodyPr wrap="none" rtlCol="0">
            <a:spAutoFit/>
          </a:bodyPr>
          <a:lstStyle/>
          <a:p>
            <a:r>
              <a:rPr lang="zh-CN" altLang="en-US" sz="675" b="1" i="1" dirty="0">
                <a:solidFill>
                  <a:schemeClr val="bg1">
                    <a:lumMod val="65000"/>
                  </a:schemeClr>
                </a:solidFill>
                <a:latin typeface="微软雅黑" panose="020B0503020204020204" pitchFamily="34" charset="-122"/>
                <a:ea typeface="微软雅黑" panose="020B0503020204020204" pitchFamily="34" charset="-122"/>
              </a:rPr>
              <a:t>来源：工信部 </a:t>
            </a:r>
            <a:r>
              <a:rPr lang="en-US" altLang="zh-CN" sz="675" b="1" i="1" dirty="0">
                <a:solidFill>
                  <a:schemeClr val="bg1">
                    <a:lumMod val="65000"/>
                  </a:schemeClr>
                </a:solidFill>
                <a:latin typeface="微软雅黑" panose="020B0503020204020204" pitchFamily="34" charset="-122"/>
                <a:ea typeface="微软雅黑" panose="020B0503020204020204" pitchFamily="34" charset="-122"/>
              </a:rPr>
              <a:t>- </a:t>
            </a:r>
            <a:r>
              <a:rPr lang="zh-CN" altLang="en-US" sz="675" b="1" i="1" dirty="0">
                <a:solidFill>
                  <a:schemeClr val="bg1">
                    <a:lumMod val="65000"/>
                  </a:schemeClr>
                </a:solidFill>
                <a:latin typeface="微软雅黑" panose="020B0503020204020204" pitchFamily="34" charset="-122"/>
                <a:ea typeface="微软雅黑" panose="020B0503020204020204" pitchFamily="34" charset="-122"/>
              </a:rPr>
              <a:t>中国区块链技术和应用白皮书</a:t>
            </a:r>
            <a:endParaRPr lang="en-US" sz="675" b="1" i="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0" name="文本框 14"/>
          <p:cNvSpPr txBox="1"/>
          <p:nvPr/>
        </p:nvSpPr>
        <p:spPr>
          <a:xfrm>
            <a:off x="1481229" y="867186"/>
            <a:ext cx="1519529" cy="275590"/>
          </a:xfrm>
          <a:prstGeom prst="rect">
            <a:avLst/>
          </a:prstGeom>
          <a:noFill/>
        </p:spPr>
        <p:txBody>
          <a:bodyPr wrap="squar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区块链应用场景</a:t>
            </a:r>
          </a:p>
        </p:txBody>
      </p:sp>
      <p:graphicFrame>
        <p:nvGraphicFramePr>
          <p:cNvPr id="27" name="表格 26"/>
          <p:cNvGraphicFramePr>
            <a:graphicFrameLocks noGrp="1"/>
          </p:cNvGraphicFramePr>
          <p:nvPr/>
        </p:nvGraphicFramePr>
        <p:xfrm>
          <a:off x="4394915" y="758896"/>
          <a:ext cx="4460240" cy="4048123"/>
        </p:xfrm>
        <a:graphic>
          <a:graphicData uri="http://schemas.openxmlformats.org/drawingml/2006/table">
            <a:tbl>
              <a:tblPr firstRow="1" bandRow="1"/>
              <a:tblGrid>
                <a:gridCol w="652780"/>
                <a:gridCol w="848360"/>
                <a:gridCol w="2959100"/>
              </a:tblGrid>
              <a:tr h="327025">
                <a:tc>
                  <a:txBody>
                    <a:bodyPr/>
                    <a:lstStyle>
                      <a:lvl1pPr marL="0" algn="l" defTabSz="1217930" rtl="0" eaLnBrk="1" latinLnBrk="0" hangingPunct="1">
                        <a:defRPr sz="2400" b="1" kern="1200">
                          <a:solidFill>
                            <a:schemeClr val="lt1"/>
                          </a:solidFill>
                          <a:latin typeface="Akkurat Pro"/>
                          <a:ea typeface="方正兰亭准黑_GBK"/>
                        </a:defRPr>
                      </a:lvl1pPr>
                      <a:lvl2pPr marL="608965" algn="l" defTabSz="1217930" rtl="0" eaLnBrk="1" latinLnBrk="0" hangingPunct="1">
                        <a:defRPr sz="2400" b="1" kern="1200">
                          <a:solidFill>
                            <a:schemeClr val="lt1"/>
                          </a:solidFill>
                          <a:latin typeface="Akkurat Pro"/>
                          <a:ea typeface="方正兰亭准黑_GBK"/>
                        </a:defRPr>
                      </a:lvl2pPr>
                      <a:lvl3pPr marL="1218565" algn="l" defTabSz="1217930" rtl="0" eaLnBrk="1" latinLnBrk="0" hangingPunct="1">
                        <a:defRPr sz="2400" b="1" kern="1200">
                          <a:solidFill>
                            <a:schemeClr val="lt1"/>
                          </a:solidFill>
                          <a:latin typeface="Akkurat Pro"/>
                          <a:ea typeface="方正兰亭准黑_GBK"/>
                        </a:defRPr>
                      </a:lvl3pPr>
                      <a:lvl4pPr marL="1827530" algn="l" defTabSz="1217930" rtl="0" eaLnBrk="1" latinLnBrk="0" hangingPunct="1">
                        <a:defRPr sz="2400" b="1" kern="1200">
                          <a:solidFill>
                            <a:schemeClr val="lt1"/>
                          </a:solidFill>
                          <a:latin typeface="Akkurat Pro"/>
                          <a:ea typeface="方正兰亭准黑_GBK"/>
                        </a:defRPr>
                      </a:lvl4pPr>
                      <a:lvl5pPr marL="2437130" algn="l" defTabSz="1217930" rtl="0" eaLnBrk="1" latinLnBrk="0" hangingPunct="1">
                        <a:defRPr sz="2400" b="1" kern="1200">
                          <a:solidFill>
                            <a:schemeClr val="lt1"/>
                          </a:solidFill>
                          <a:latin typeface="Akkurat Pro"/>
                          <a:ea typeface="方正兰亭准黑_GBK"/>
                        </a:defRPr>
                      </a:lvl5pPr>
                      <a:lvl6pPr marL="3046095" algn="l" defTabSz="1217930" rtl="0" eaLnBrk="1" latinLnBrk="0" hangingPunct="1">
                        <a:defRPr sz="2400" b="1" kern="1200">
                          <a:solidFill>
                            <a:schemeClr val="lt1"/>
                          </a:solidFill>
                          <a:latin typeface="Akkurat Pro"/>
                          <a:ea typeface="方正兰亭准黑_GBK"/>
                        </a:defRPr>
                      </a:lvl6pPr>
                      <a:lvl7pPr marL="3655695" algn="l" defTabSz="1217930" rtl="0" eaLnBrk="1" latinLnBrk="0" hangingPunct="1">
                        <a:defRPr sz="2400" b="1" kern="1200">
                          <a:solidFill>
                            <a:schemeClr val="lt1"/>
                          </a:solidFill>
                          <a:latin typeface="Akkurat Pro"/>
                          <a:ea typeface="方正兰亭准黑_GBK"/>
                        </a:defRPr>
                      </a:lvl7pPr>
                      <a:lvl8pPr marL="4264660" algn="l" defTabSz="1217930" rtl="0" eaLnBrk="1" latinLnBrk="0" hangingPunct="1">
                        <a:defRPr sz="2400" b="1" kern="1200">
                          <a:solidFill>
                            <a:schemeClr val="lt1"/>
                          </a:solidFill>
                          <a:latin typeface="Akkurat Pro"/>
                          <a:ea typeface="方正兰亭准黑_GBK"/>
                        </a:defRPr>
                      </a:lvl8pPr>
                      <a:lvl9pPr marL="4874260" algn="l" defTabSz="1217930" rtl="0" eaLnBrk="1" latinLnBrk="0" hangingPunct="1">
                        <a:defRPr sz="2400" b="1" kern="1200">
                          <a:solidFill>
                            <a:schemeClr val="lt1"/>
                          </a:solidFill>
                          <a:latin typeface="Akkurat Pro"/>
                          <a:ea typeface="方正兰亭准黑_GBK"/>
                        </a:defRPr>
                      </a:lvl9pPr>
                    </a:lstStyle>
                    <a:p>
                      <a:pPr marL="0" algn="ctr" defTabSz="912495" rtl="0" eaLnBrk="1" latinLnBrk="0" hangingPunct="1"/>
                      <a:r>
                        <a:rPr lang="en-US" altLang="zh-CN" sz="900" b="1" kern="1200" dirty="0" smtClean="0">
                          <a:solidFill>
                            <a:schemeClr val="tx1"/>
                          </a:solidFill>
                          <a:latin typeface="微软雅黑" panose="020B0503020204020204" pitchFamily="34" charset="-122"/>
                          <a:ea typeface="微软雅黑" panose="020B0503020204020204" pitchFamily="34" charset="-122"/>
                          <a:cs typeface="+mn-cs"/>
                        </a:rPr>
                        <a:t>4</a:t>
                      </a:r>
                      <a:r>
                        <a:rPr lang="zh-CN" altLang="en-US" sz="900" b="1" kern="1200" dirty="0" smtClean="0">
                          <a:solidFill>
                            <a:schemeClr val="tx1"/>
                          </a:solidFill>
                          <a:latin typeface="微软雅黑" panose="020B0503020204020204" pitchFamily="34" charset="-122"/>
                          <a:ea typeface="微软雅黑" panose="020B0503020204020204" pitchFamily="34" charset="-122"/>
                          <a:cs typeface="+mn-cs"/>
                        </a:rPr>
                        <a:t>大类</a:t>
                      </a:r>
                      <a:endParaRPr lang="en-US" sz="900" b="1" kern="1200" dirty="0">
                        <a:solidFill>
                          <a:schemeClr val="tx1"/>
                        </a:solidFill>
                        <a:latin typeface="微软雅黑" panose="020B0503020204020204" pitchFamily="34" charset="-122"/>
                        <a:ea typeface="微软雅黑" panose="020B0503020204020204" pitchFamily="34" charset="-122"/>
                        <a:cs typeface="+mn-cs"/>
                      </a:endParaRPr>
                    </a:p>
                  </a:txBody>
                  <a:tcPr marL="51435" marR="51435" marT="25717" marB="25717"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C99"/>
                    </a:solidFill>
                  </a:tcPr>
                </a:tc>
                <a:tc>
                  <a:txBody>
                    <a:bodyPr/>
                    <a:lstStyle>
                      <a:lvl1pPr marL="0" algn="l" defTabSz="1217930" rtl="0" eaLnBrk="1" latinLnBrk="0" hangingPunct="1">
                        <a:defRPr sz="2400" b="1" kern="1200">
                          <a:solidFill>
                            <a:schemeClr val="lt1"/>
                          </a:solidFill>
                          <a:latin typeface="Akkurat Pro"/>
                          <a:ea typeface="方正兰亭准黑_GBK"/>
                        </a:defRPr>
                      </a:lvl1pPr>
                      <a:lvl2pPr marL="608965" algn="l" defTabSz="1217930" rtl="0" eaLnBrk="1" latinLnBrk="0" hangingPunct="1">
                        <a:defRPr sz="2400" b="1" kern="1200">
                          <a:solidFill>
                            <a:schemeClr val="lt1"/>
                          </a:solidFill>
                          <a:latin typeface="Akkurat Pro"/>
                          <a:ea typeface="方正兰亭准黑_GBK"/>
                        </a:defRPr>
                      </a:lvl2pPr>
                      <a:lvl3pPr marL="1218565" algn="l" defTabSz="1217930" rtl="0" eaLnBrk="1" latinLnBrk="0" hangingPunct="1">
                        <a:defRPr sz="2400" b="1" kern="1200">
                          <a:solidFill>
                            <a:schemeClr val="lt1"/>
                          </a:solidFill>
                          <a:latin typeface="Akkurat Pro"/>
                          <a:ea typeface="方正兰亭准黑_GBK"/>
                        </a:defRPr>
                      </a:lvl3pPr>
                      <a:lvl4pPr marL="1827530" algn="l" defTabSz="1217930" rtl="0" eaLnBrk="1" latinLnBrk="0" hangingPunct="1">
                        <a:defRPr sz="2400" b="1" kern="1200">
                          <a:solidFill>
                            <a:schemeClr val="lt1"/>
                          </a:solidFill>
                          <a:latin typeface="Akkurat Pro"/>
                          <a:ea typeface="方正兰亭准黑_GBK"/>
                        </a:defRPr>
                      </a:lvl4pPr>
                      <a:lvl5pPr marL="2437130" algn="l" defTabSz="1217930" rtl="0" eaLnBrk="1" latinLnBrk="0" hangingPunct="1">
                        <a:defRPr sz="2400" b="1" kern="1200">
                          <a:solidFill>
                            <a:schemeClr val="lt1"/>
                          </a:solidFill>
                          <a:latin typeface="Akkurat Pro"/>
                          <a:ea typeface="方正兰亭准黑_GBK"/>
                        </a:defRPr>
                      </a:lvl5pPr>
                      <a:lvl6pPr marL="3046095" algn="l" defTabSz="1217930" rtl="0" eaLnBrk="1" latinLnBrk="0" hangingPunct="1">
                        <a:defRPr sz="2400" b="1" kern="1200">
                          <a:solidFill>
                            <a:schemeClr val="lt1"/>
                          </a:solidFill>
                          <a:latin typeface="Akkurat Pro"/>
                          <a:ea typeface="方正兰亭准黑_GBK"/>
                        </a:defRPr>
                      </a:lvl6pPr>
                      <a:lvl7pPr marL="3655695" algn="l" defTabSz="1217930" rtl="0" eaLnBrk="1" latinLnBrk="0" hangingPunct="1">
                        <a:defRPr sz="2400" b="1" kern="1200">
                          <a:solidFill>
                            <a:schemeClr val="lt1"/>
                          </a:solidFill>
                          <a:latin typeface="Akkurat Pro"/>
                          <a:ea typeface="方正兰亭准黑_GBK"/>
                        </a:defRPr>
                      </a:lvl7pPr>
                      <a:lvl8pPr marL="4264660" algn="l" defTabSz="1217930" rtl="0" eaLnBrk="1" latinLnBrk="0" hangingPunct="1">
                        <a:defRPr sz="2400" b="1" kern="1200">
                          <a:solidFill>
                            <a:schemeClr val="lt1"/>
                          </a:solidFill>
                          <a:latin typeface="Akkurat Pro"/>
                          <a:ea typeface="方正兰亭准黑_GBK"/>
                        </a:defRPr>
                      </a:lvl8pPr>
                      <a:lvl9pPr marL="4874260" algn="l" defTabSz="1217930" rtl="0" eaLnBrk="1" latinLnBrk="0" hangingPunct="1">
                        <a:defRPr sz="2400" b="1" kern="1200">
                          <a:solidFill>
                            <a:schemeClr val="lt1"/>
                          </a:solidFill>
                          <a:latin typeface="Akkurat Pro"/>
                          <a:ea typeface="方正兰亭准黑_GBK"/>
                        </a:defRPr>
                      </a:lvl9pPr>
                    </a:lstStyle>
                    <a:p>
                      <a:pPr algn="ctr"/>
                      <a:r>
                        <a:rPr lang="en-US" altLang="zh-CN" sz="900" dirty="0" smtClean="0">
                          <a:solidFill>
                            <a:schemeClr val="tx1"/>
                          </a:solidFill>
                          <a:latin typeface="微软雅黑" panose="020B0503020204020204" pitchFamily="34" charset="-122"/>
                          <a:ea typeface="微软雅黑" panose="020B0503020204020204" pitchFamily="34" charset="-122"/>
                        </a:rPr>
                        <a:t>9</a:t>
                      </a:r>
                      <a:r>
                        <a:rPr lang="zh-CN" altLang="en-US" sz="900" dirty="0" smtClean="0">
                          <a:solidFill>
                            <a:schemeClr val="tx1"/>
                          </a:solidFill>
                          <a:latin typeface="微软雅黑" panose="020B0503020204020204" pitchFamily="34" charset="-122"/>
                          <a:ea typeface="微软雅黑" panose="020B0503020204020204" pitchFamily="34" charset="-122"/>
                        </a:rPr>
                        <a:t>个典型场景</a:t>
                      </a:r>
                      <a:endParaRPr lang="en-US" sz="900" dirty="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C99"/>
                    </a:solidFill>
                  </a:tcPr>
                </a:tc>
                <a:tc>
                  <a:txBody>
                    <a:bodyPr/>
                    <a:lstStyle>
                      <a:lvl1pPr marL="0" algn="l" defTabSz="1217930" rtl="0" eaLnBrk="1" latinLnBrk="0" hangingPunct="1">
                        <a:defRPr sz="2400" b="1" kern="1200">
                          <a:solidFill>
                            <a:schemeClr val="lt1"/>
                          </a:solidFill>
                          <a:latin typeface="Akkurat Pro"/>
                          <a:ea typeface="方正兰亭准黑_GBK"/>
                        </a:defRPr>
                      </a:lvl1pPr>
                      <a:lvl2pPr marL="608965" algn="l" defTabSz="1217930" rtl="0" eaLnBrk="1" latinLnBrk="0" hangingPunct="1">
                        <a:defRPr sz="2400" b="1" kern="1200">
                          <a:solidFill>
                            <a:schemeClr val="lt1"/>
                          </a:solidFill>
                          <a:latin typeface="Akkurat Pro"/>
                          <a:ea typeface="方正兰亭准黑_GBK"/>
                        </a:defRPr>
                      </a:lvl2pPr>
                      <a:lvl3pPr marL="1218565" algn="l" defTabSz="1217930" rtl="0" eaLnBrk="1" latinLnBrk="0" hangingPunct="1">
                        <a:defRPr sz="2400" b="1" kern="1200">
                          <a:solidFill>
                            <a:schemeClr val="lt1"/>
                          </a:solidFill>
                          <a:latin typeface="Akkurat Pro"/>
                          <a:ea typeface="方正兰亭准黑_GBK"/>
                        </a:defRPr>
                      </a:lvl3pPr>
                      <a:lvl4pPr marL="1827530" algn="l" defTabSz="1217930" rtl="0" eaLnBrk="1" latinLnBrk="0" hangingPunct="1">
                        <a:defRPr sz="2400" b="1" kern="1200">
                          <a:solidFill>
                            <a:schemeClr val="lt1"/>
                          </a:solidFill>
                          <a:latin typeface="Akkurat Pro"/>
                          <a:ea typeface="方正兰亭准黑_GBK"/>
                        </a:defRPr>
                      </a:lvl4pPr>
                      <a:lvl5pPr marL="2437130" algn="l" defTabSz="1217930" rtl="0" eaLnBrk="1" latinLnBrk="0" hangingPunct="1">
                        <a:defRPr sz="2400" b="1" kern="1200">
                          <a:solidFill>
                            <a:schemeClr val="lt1"/>
                          </a:solidFill>
                          <a:latin typeface="Akkurat Pro"/>
                          <a:ea typeface="方正兰亭准黑_GBK"/>
                        </a:defRPr>
                      </a:lvl5pPr>
                      <a:lvl6pPr marL="3046095" algn="l" defTabSz="1217930" rtl="0" eaLnBrk="1" latinLnBrk="0" hangingPunct="1">
                        <a:defRPr sz="2400" b="1" kern="1200">
                          <a:solidFill>
                            <a:schemeClr val="lt1"/>
                          </a:solidFill>
                          <a:latin typeface="Akkurat Pro"/>
                          <a:ea typeface="方正兰亭准黑_GBK"/>
                        </a:defRPr>
                      </a:lvl6pPr>
                      <a:lvl7pPr marL="3655695" algn="l" defTabSz="1217930" rtl="0" eaLnBrk="1" latinLnBrk="0" hangingPunct="1">
                        <a:defRPr sz="2400" b="1" kern="1200">
                          <a:solidFill>
                            <a:schemeClr val="lt1"/>
                          </a:solidFill>
                          <a:latin typeface="Akkurat Pro"/>
                          <a:ea typeface="方正兰亭准黑_GBK"/>
                        </a:defRPr>
                      </a:lvl7pPr>
                      <a:lvl8pPr marL="4264660" algn="l" defTabSz="1217930" rtl="0" eaLnBrk="1" latinLnBrk="0" hangingPunct="1">
                        <a:defRPr sz="2400" b="1" kern="1200">
                          <a:solidFill>
                            <a:schemeClr val="lt1"/>
                          </a:solidFill>
                          <a:latin typeface="Akkurat Pro"/>
                          <a:ea typeface="方正兰亭准黑_GBK"/>
                        </a:defRPr>
                      </a:lvl8pPr>
                      <a:lvl9pPr marL="4874260" algn="l" defTabSz="1217930" rtl="0" eaLnBrk="1" latinLnBrk="0" hangingPunct="1">
                        <a:defRPr sz="2400" b="1" kern="1200">
                          <a:solidFill>
                            <a:schemeClr val="lt1"/>
                          </a:solidFill>
                          <a:latin typeface="Akkurat Pro"/>
                          <a:ea typeface="方正兰亭准黑_GBK"/>
                        </a:defRPr>
                      </a:lvl9pP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说明</a:t>
                      </a:r>
                      <a:endParaRPr lang="en-US" sz="900" dirty="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C99"/>
                    </a:solidFill>
                  </a:tcPr>
                </a:tc>
              </a:tr>
              <a:tr h="502920">
                <a:tc rowSpan="2">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algn="ctr"/>
                      <a:r>
                        <a:rPr lang="zh-CN" altLang="en-US" sz="900" dirty="0" smtClean="0">
                          <a:latin typeface="微软雅黑" panose="020B0503020204020204" pitchFamily="34" charset="-122"/>
                          <a:ea typeface="微软雅黑" panose="020B0503020204020204" pitchFamily="34" charset="-122"/>
                        </a:rPr>
                        <a:t>数据</a:t>
                      </a:r>
                      <a:endParaRPr lang="en-US" sz="900" dirty="0">
                        <a:latin typeface="微软雅黑" panose="020B0503020204020204" pitchFamily="34" charset="-122"/>
                        <a:ea typeface="微软雅黑" panose="020B0503020204020204" pitchFamily="34" charset="-122"/>
                      </a:endParaRPr>
                    </a:p>
                  </a:txBody>
                  <a:tcPr marL="51435" marR="51435" marT="25717" marB="25717"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数据存证</a:t>
                      </a:r>
                      <a:r>
                        <a:rPr lang="en-US" altLang="zh-CN" sz="900" dirty="0" smtClean="0">
                          <a:solidFill>
                            <a:schemeClr val="tx1"/>
                          </a:solidFill>
                          <a:latin typeface="微软雅黑" panose="020B0503020204020204" pitchFamily="34" charset="-122"/>
                          <a:ea typeface="微软雅黑" panose="020B0503020204020204" pitchFamily="34" charset="-122"/>
                        </a:rPr>
                        <a:t>/</a:t>
                      </a:r>
                      <a:r>
                        <a:rPr lang="zh-CN" altLang="en-US" sz="900" dirty="0" smtClean="0">
                          <a:solidFill>
                            <a:schemeClr val="tx1"/>
                          </a:solidFill>
                          <a:latin typeface="微软雅黑" panose="020B0503020204020204" pitchFamily="34" charset="-122"/>
                          <a:ea typeface="微软雅黑" panose="020B0503020204020204" pitchFamily="34" charset="-122"/>
                        </a:rPr>
                        <a:t>交易</a:t>
                      </a:r>
                      <a:endParaRPr lang="en-US" sz="900" dirty="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900" b="0" dirty="0" smtClean="0">
                          <a:latin typeface="微软雅黑" panose="020B0503020204020204" pitchFamily="34" charset="-122"/>
                          <a:ea typeface="微软雅黑" panose="020B0503020204020204" pitchFamily="34" charset="-122"/>
                        </a:rPr>
                        <a:t>区块链主要用于</a:t>
                      </a:r>
                      <a:r>
                        <a:rPr lang="zh-CN" altLang="en-US" sz="900" b="1" dirty="0" smtClean="0">
                          <a:solidFill>
                            <a:srgbClr val="C00000"/>
                          </a:solidFill>
                          <a:latin typeface="微软雅黑" panose="020B0503020204020204" pitchFamily="34" charset="-122"/>
                          <a:ea typeface="微软雅黑" panose="020B0503020204020204" pitchFamily="34" charset="-122"/>
                        </a:rPr>
                        <a:t>搭建可信的数据交易平台</a:t>
                      </a:r>
                      <a:r>
                        <a:rPr lang="zh-CN" altLang="en-US" sz="900" b="0" dirty="0" smtClean="0">
                          <a:latin typeface="微软雅黑" panose="020B0503020204020204" pitchFamily="34" charset="-122"/>
                          <a:ea typeface="微软雅黑" panose="020B0503020204020204" pitchFamily="34" charset="-122"/>
                        </a:rPr>
                        <a:t>，实现数据资产的登记、交易、溯源，</a:t>
                      </a:r>
                      <a:r>
                        <a:rPr lang="zh-CN" altLang="en-US" sz="900" b="1" dirty="0" smtClean="0">
                          <a:solidFill>
                            <a:srgbClr val="C00000"/>
                          </a:solidFill>
                          <a:latin typeface="微软雅黑" panose="020B0503020204020204" pitchFamily="34" charset="-122"/>
                          <a:ea typeface="微软雅黑" panose="020B0503020204020204" pitchFamily="34" charset="-122"/>
                        </a:rPr>
                        <a:t>帮助企业进行数据资产变现</a:t>
                      </a:r>
                      <a:endParaRPr lang="en-US" altLang="zh-CN" sz="900" b="1" dirty="0" smtClean="0">
                        <a:solidFill>
                          <a:srgbClr val="C00000"/>
                        </a:solidFill>
                        <a:latin typeface="微软雅黑" panose="020B0503020204020204" pitchFamily="34" charset="-122"/>
                        <a:ea typeface="微软雅黑" panose="020B0503020204020204" pitchFamily="34" charset="-122"/>
                      </a:endParaRPr>
                    </a:p>
                  </a:txBody>
                  <a:tcPr marL="51435" marR="51435" marT="25717" marB="25717"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414020">
                <a:tc vMerge="1">
                  <a:txBody>
                    <a:bodyPr/>
                    <a:lstStyle/>
                    <a:p>
                      <a:endParaRPr lang="en-US"/>
                    </a:p>
                  </a:txBody>
                  <a:tcPr marL="68580" marR="68580" marT="34290" marB="3429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C99">
                        <a:tint val="40000"/>
                      </a:srgbClr>
                    </a:solidFill>
                  </a:tcPr>
                </a:tc>
                <a:tc>
                  <a:txBody>
                    <a:bodyP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身份认证</a:t>
                      </a:r>
                      <a:endParaRPr lang="en-US" sz="900" dirty="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900" b="0" dirty="0" smtClean="0">
                          <a:solidFill>
                            <a:schemeClr val="tx1"/>
                          </a:solidFill>
                          <a:latin typeface="微软雅黑" panose="020B0503020204020204" pitchFamily="34" charset="-122"/>
                          <a:ea typeface="微软雅黑" panose="020B0503020204020204" pitchFamily="34" charset="-122"/>
                        </a:rPr>
                        <a:t>利用区块链</a:t>
                      </a:r>
                      <a:r>
                        <a:rPr lang="zh-CN" altLang="en-US" sz="900" b="1" dirty="0" smtClean="0">
                          <a:solidFill>
                            <a:srgbClr val="C00000"/>
                          </a:solidFill>
                          <a:latin typeface="微软雅黑" panose="020B0503020204020204" pitchFamily="34" charset="-122"/>
                          <a:ea typeface="微软雅黑" panose="020B0503020204020204" pitchFamily="34" charset="-122"/>
                        </a:rPr>
                        <a:t>实现</a:t>
                      </a:r>
                      <a:r>
                        <a:rPr lang="en-US" altLang="zh-CN" sz="900" b="1" dirty="0" smtClean="0">
                          <a:solidFill>
                            <a:srgbClr val="C00000"/>
                          </a:solidFill>
                          <a:latin typeface="微软雅黑" panose="020B0503020204020204" pitchFamily="34" charset="-122"/>
                          <a:ea typeface="微软雅黑" panose="020B0503020204020204" pitchFamily="34" charset="-122"/>
                        </a:rPr>
                        <a:t>IOT</a:t>
                      </a:r>
                      <a:r>
                        <a:rPr lang="zh-CN" altLang="en-US" sz="900" b="1" dirty="0" smtClean="0">
                          <a:solidFill>
                            <a:srgbClr val="C00000"/>
                          </a:solidFill>
                          <a:latin typeface="微软雅黑" panose="020B0503020204020204" pitchFamily="34" charset="-122"/>
                          <a:ea typeface="微软雅黑" panose="020B0503020204020204" pitchFamily="34" charset="-122"/>
                        </a:rPr>
                        <a:t>设备</a:t>
                      </a:r>
                      <a:r>
                        <a:rPr lang="en-US" altLang="zh-CN" sz="900" b="1" dirty="0" smtClean="0">
                          <a:solidFill>
                            <a:srgbClr val="C00000"/>
                          </a:solidFill>
                          <a:latin typeface="微软雅黑" panose="020B0503020204020204" pitchFamily="34" charset="-122"/>
                          <a:ea typeface="微软雅黑" panose="020B0503020204020204" pitchFamily="34" charset="-122"/>
                        </a:rPr>
                        <a:t>/</a:t>
                      </a:r>
                      <a:r>
                        <a:rPr lang="zh-CN" altLang="en-US" sz="900" b="1" dirty="0" smtClean="0">
                          <a:solidFill>
                            <a:srgbClr val="C00000"/>
                          </a:solidFill>
                          <a:latin typeface="微软雅黑" panose="020B0503020204020204" pitchFamily="34" charset="-122"/>
                          <a:ea typeface="微软雅黑" panose="020B0503020204020204" pitchFamily="34" charset="-122"/>
                        </a:rPr>
                        <a:t>用户的接入鉴权、固件管理</a:t>
                      </a:r>
                      <a:r>
                        <a:rPr lang="zh-CN" altLang="en-US" sz="900" b="0" dirty="0" smtClean="0">
                          <a:solidFill>
                            <a:schemeClr val="tx1"/>
                          </a:solidFill>
                          <a:latin typeface="微软雅黑" panose="020B0503020204020204" pitchFamily="34" charset="-122"/>
                          <a:ea typeface="微软雅黑" panose="020B0503020204020204" pitchFamily="34" charset="-122"/>
                        </a:rPr>
                        <a:t>等，提高系统安全性</a:t>
                      </a:r>
                      <a:endParaRPr lang="en-US" sz="900" b="0" dirty="0" smtClean="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55600">
                <a:tc rowSpan="3">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algn="ctr"/>
                      <a:r>
                        <a:rPr lang="en-US" altLang="zh-CN" sz="900" dirty="0" smtClean="0">
                          <a:latin typeface="微软雅黑" panose="020B0503020204020204" pitchFamily="34" charset="-122"/>
                          <a:ea typeface="微软雅黑" panose="020B0503020204020204" pitchFamily="34" charset="-122"/>
                        </a:rPr>
                        <a:t>IOT</a:t>
                      </a:r>
                      <a:endParaRPr lang="en-US" sz="900" dirty="0">
                        <a:latin typeface="微软雅黑" panose="020B0503020204020204" pitchFamily="34" charset="-122"/>
                        <a:ea typeface="微软雅黑" panose="020B0503020204020204" pitchFamily="34" charset="-122"/>
                      </a:endParaRPr>
                    </a:p>
                  </a:txBody>
                  <a:tcPr marL="51435" marR="51435" marT="25717" marB="25717"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新能源</a:t>
                      </a:r>
                      <a:endParaRPr lang="en-US" sz="900" dirty="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marL="0" marR="0" indent="0" algn="l" defTabSz="1217295" rtl="0" eaLnBrk="1" fontAlgn="auto" latinLnBrk="0" hangingPunct="1">
                        <a:lnSpc>
                          <a:spcPct val="100000"/>
                        </a:lnSpc>
                        <a:spcBef>
                          <a:spcPts val="0"/>
                        </a:spcBef>
                        <a:spcAft>
                          <a:spcPts val="0"/>
                        </a:spcAft>
                        <a:buClrTx/>
                        <a:buSzTx/>
                        <a:buFontTx/>
                        <a:buNone/>
                        <a:defRPr/>
                      </a:pPr>
                      <a:r>
                        <a:rPr lang="zh-CN" altLang="en-US" sz="900" b="0" kern="1200" dirty="0" smtClean="0">
                          <a:solidFill>
                            <a:schemeClr val="tx1"/>
                          </a:solidFill>
                          <a:latin typeface="微软雅黑" panose="020B0503020204020204" pitchFamily="34" charset="-122"/>
                          <a:ea typeface="微软雅黑" panose="020B0503020204020204" pitchFamily="34" charset="-122"/>
                          <a:cs typeface="+mn-cs"/>
                        </a:rPr>
                        <a:t>用</a:t>
                      </a:r>
                      <a:r>
                        <a:rPr lang="zh-CN" altLang="en-US" sz="900" b="0" kern="1200" noProof="0" dirty="0" smtClean="0">
                          <a:solidFill>
                            <a:schemeClr val="tx1"/>
                          </a:solidFill>
                          <a:latin typeface="微软雅黑" panose="020B0503020204020204" pitchFamily="34" charset="-122"/>
                          <a:ea typeface="微软雅黑" panose="020B0503020204020204" pitchFamily="34" charset="-122"/>
                          <a:cs typeface="+mn-cs"/>
                        </a:rPr>
                        <a:t>区块链搭建新能源点对点交易系统，</a:t>
                      </a:r>
                      <a:r>
                        <a:rPr kumimoji="0" lang="zh-CN" altLang="en-US" sz="900" b="1" i="0" u="none" strike="noStrike" kern="0" cap="none" spc="0" normalizeH="0" baseline="0" noProof="0" dirty="0" smtClean="0">
                          <a:ln>
                            <a:noFill/>
                          </a:ln>
                          <a:solidFill>
                            <a:srgbClr val="C00000"/>
                          </a:solidFill>
                          <a:effectLst/>
                          <a:uLnTx/>
                          <a:uFillTx/>
                        </a:rPr>
                        <a:t>实现可信交易和价值转移</a:t>
                      </a:r>
                      <a:endParaRPr lang="en-US" altLang="zh-CN" sz="900" b="0" dirty="0" smtClean="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r>
              <a:tr h="415925">
                <a:tc vMerge="1">
                  <a:txBody>
                    <a:bodyPr/>
                    <a:lstStyle/>
                    <a:p>
                      <a:endParaRPr lang="en-US"/>
                    </a:p>
                  </a:txBody>
                  <a:tcPr marL="68580" marR="68580" marT="34290" marB="34290"/>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供应链管理和溯源</a:t>
                      </a:r>
                      <a:endParaRPr lang="en-US" sz="900" dirty="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marL="0" marR="0" indent="0" algn="l" defTabSz="1217295" rtl="0" eaLnBrk="1" fontAlgn="auto" latinLnBrk="0" hangingPunct="1">
                        <a:lnSpc>
                          <a:spcPct val="100000"/>
                        </a:lnSpc>
                        <a:spcBef>
                          <a:spcPts val="0"/>
                        </a:spcBef>
                        <a:spcAft>
                          <a:spcPts val="0"/>
                        </a:spcAft>
                        <a:buClrTx/>
                        <a:buSzTx/>
                        <a:buFontTx/>
                        <a:buNone/>
                        <a:defRPr/>
                      </a:pPr>
                      <a:r>
                        <a:rPr lang="zh-CN" altLang="en-US" sz="900" b="0" dirty="0" smtClean="0">
                          <a:solidFill>
                            <a:schemeClr val="tx1"/>
                          </a:solidFill>
                          <a:latin typeface="微软雅黑" panose="020B0503020204020204" pitchFamily="34" charset="-122"/>
                          <a:ea typeface="微软雅黑" panose="020B0503020204020204" pitchFamily="34" charset="-122"/>
                        </a:rPr>
                        <a:t>通过区块链</a:t>
                      </a:r>
                      <a:r>
                        <a:rPr lang="zh-CN" altLang="en-US" sz="900" b="1" dirty="0" smtClean="0">
                          <a:solidFill>
                            <a:srgbClr val="C00000"/>
                          </a:solidFill>
                          <a:latin typeface="微软雅黑" panose="020B0503020204020204" pitchFamily="34" charset="-122"/>
                          <a:ea typeface="微软雅黑" panose="020B0503020204020204" pitchFamily="34" charset="-122"/>
                        </a:rPr>
                        <a:t>实现数据共享</a:t>
                      </a:r>
                      <a:r>
                        <a:rPr lang="zh-CN" altLang="en-US" sz="900" b="0" dirty="0" smtClean="0">
                          <a:solidFill>
                            <a:schemeClr val="tx1"/>
                          </a:solidFill>
                          <a:latin typeface="微软雅黑" panose="020B0503020204020204" pitchFamily="34" charset="-122"/>
                          <a:ea typeface="微软雅黑" panose="020B0503020204020204" pitchFamily="34" charset="-122"/>
                        </a:rPr>
                        <a:t>，打通各环节流程，提高数据透明性、可追溯性、</a:t>
                      </a:r>
                      <a:endParaRPr lang="en-US" altLang="zh-CN" sz="900" b="0" dirty="0" smtClean="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r>
              <a:tr h="416560">
                <a:tc vMerge="1">
                  <a:txBody>
                    <a:bodyPr/>
                    <a:lstStyle/>
                    <a:p>
                      <a:endParaRPr lang="en-US"/>
                    </a:p>
                  </a:txBody>
                  <a:tcPr/>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车联网</a:t>
                      </a:r>
                      <a:endParaRPr lang="en-US" sz="900" dirty="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marL="0" marR="0" indent="0" algn="l" defTabSz="1217295" rtl="0" eaLnBrk="1" fontAlgn="auto" latinLnBrk="0" hangingPunct="1">
                        <a:lnSpc>
                          <a:spcPct val="100000"/>
                        </a:lnSpc>
                        <a:spcBef>
                          <a:spcPts val="0"/>
                        </a:spcBef>
                        <a:spcAft>
                          <a:spcPts val="0"/>
                        </a:spcAft>
                        <a:buClrTx/>
                        <a:buSzTx/>
                        <a:buFontTx/>
                        <a:buNone/>
                        <a:defRPr/>
                      </a:pPr>
                      <a:r>
                        <a:rPr lang="zh-CN" altLang="en-US" sz="900" b="1" dirty="0" smtClean="0">
                          <a:solidFill>
                            <a:srgbClr val="C00000"/>
                          </a:solidFill>
                          <a:latin typeface="微软雅黑" panose="020B0503020204020204" pitchFamily="34" charset="-122"/>
                          <a:ea typeface="微软雅黑" panose="020B0503020204020204" pitchFamily="34" charset="-122"/>
                        </a:rPr>
                        <a:t>通过区块链共享汽车的里程、速度等信息</a:t>
                      </a:r>
                      <a:r>
                        <a:rPr lang="zh-CN" altLang="en-US" sz="900" b="0" dirty="0" smtClean="0">
                          <a:solidFill>
                            <a:schemeClr val="tx1"/>
                          </a:solidFill>
                          <a:latin typeface="微软雅黑" panose="020B0503020204020204" pitchFamily="34" charset="-122"/>
                          <a:ea typeface="微软雅黑" panose="020B0503020204020204" pitchFamily="34" charset="-122"/>
                        </a:rPr>
                        <a:t>，供相关利益方（保险公司、车厂等）获取</a:t>
                      </a:r>
                      <a:endParaRPr lang="en-US" altLang="zh-CN" sz="900" b="0" dirty="0" smtClean="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r>
              <a:tr h="325120">
                <a:tc rowSpan="2">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algn="ctr"/>
                      <a:r>
                        <a:rPr lang="zh-CN" altLang="en-US" sz="900" dirty="0">
                          <a:latin typeface="微软雅黑" panose="020B0503020204020204" pitchFamily="34" charset="-122"/>
                          <a:ea typeface="微软雅黑" panose="020B0503020204020204" pitchFamily="34" charset="-122"/>
                        </a:rPr>
                        <a:t>互助公益</a:t>
                      </a:r>
                    </a:p>
                  </a:txBody>
                  <a:tcPr marL="51435" marR="51435" marT="25717" marB="25717"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TlToBr w="12700" cmpd="sng">
                      <a:noFill/>
                      <a:prstDash val="solid"/>
                    </a:lnTlToBr>
                    <a:lnBlToTr w="12700" cmpd="sng">
                      <a:noFill/>
                      <a:prstDash val="solid"/>
                    </a:lnBlToTr>
                    <a:solidFill>
                      <a:schemeClr val="bg1">
                        <a:lumMod val="95000"/>
                      </a:schemeClr>
                    </a:solidFill>
                  </a:tcPr>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互助保险</a:t>
                      </a:r>
                    </a:p>
                  </a:txBody>
                  <a:tcPr marL="51435" marR="51435" marT="25717" marB="2571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a:lnSpc>
                          <a:spcPct val="100000"/>
                        </a:lnSpc>
                      </a:pPr>
                      <a:r>
                        <a:rPr lang="zh-CN" altLang="en-US" sz="900" b="1" kern="1200" dirty="0" smtClean="0">
                          <a:solidFill>
                            <a:srgbClr val="C00000"/>
                          </a:solidFill>
                          <a:latin typeface="微软雅黑" panose="020B0503020204020204" pitchFamily="34" charset="-122"/>
                          <a:ea typeface="微软雅黑" panose="020B0503020204020204" pitchFamily="34" charset="-122"/>
                          <a:cs typeface="+mn-cs"/>
                        </a:rPr>
                        <a:t>通解决平台作弊、资金流转不透明问题</a:t>
                      </a:r>
                      <a:r>
                        <a:rPr lang="zh-CN" altLang="en-US" sz="900" b="0" kern="1200" dirty="0" smtClean="0">
                          <a:solidFill>
                            <a:schemeClr val="dk1"/>
                          </a:solidFill>
                          <a:latin typeface="微软雅黑" panose="020B0503020204020204" pitchFamily="34" charset="-122"/>
                          <a:ea typeface="微软雅黑" panose="020B0503020204020204" pitchFamily="34" charset="-122"/>
                          <a:cs typeface="+mn-cs"/>
                        </a:rPr>
                        <a:t>，提供</a:t>
                      </a:r>
                      <a:r>
                        <a:rPr lang="zh-CN" altLang="en-US" sz="900" b="1" kern="1200" dirty="0" smtClean="0">
                          <a:solidFill>
                            <a:srgbClr val="C00000"/>
                          </a:solidFill>
                          <a:latin typeface="微软雅黑" panose="020B0503020204020204" pitchFamily="34" charset="-122"/>
                          <a:ea typeface="微软雅黑" panose="020B0503020204020204" pitchFamily="34" charset="-122"/>
                          <a:cs typeface="+mn-cs"/>
                        </a:rPr>
                        <a:t>可信数字存证</a:t>
                      </a:r>
                      <a:r>
                        <a:rPr lang="zh-CN" altLang="en-US" sz="900" b="0" kern="1200" dirty="0" smtClean="0">
                          <a:solidFill>
                            <a:schemeClr val="dk1"/>
                          </a:solidFill>
                          <a:latin typeface="微软雅黑" panose="020B0503020204020204" pitchFamily="34" charset="-122"/>
                          <a:ea typeface="微软雅黑" panose="020B0503020204020204" pitchFamily="34" charset="-122"/>
                          <a:cs typeface="+mn-cs"/>
                        </a:rPr>
                        <a:t>和多方</a:t>
                      </a:r>
                      <a:r>
                        <a:rPr lang="zh-CN" altLang="en-US" sz="900" b="1" kern="1200" dirty="0" smtClean="0">
                          <a:solidFill>
                            <a:srgbClr val="C00000"/>
                          </a:solidFill>
                          <a:latin typeface="微软雅黑" panose="020B0503020204020204" pitchFamily="34" charset="-122"/>
                          <a:ea typeface="微软雅黑" panose="020B0503020204020204" pitchFamily="34" charset="-122"/>
                          <a:cs typeface="+mn-cs"/>
                        </a:rPr>
                        <a:t>共同治理能力</a:t>
                      </a:r>
                    </a:p>
                  </a:txBody>
                  <a:tcPr marL="51435" marR="51435" marT="25717" marB="25717"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r>
              <a:tr h="462280">
                <a:tc vMerge="1">
                  <a:txBody>
                    <a:bodyPr/>
                    <a:lstStyle/>
                    <a:p>
                      <a:endParaRPr lang="en-US"/>
                    </a:p>
                  </a:txBody>
                  <a:tcPr marL="68580" marR="68580" marT="34290" marB="34290" anchor="ctr"/>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公益捐赠</a:t>
                      </a:r>
                    </a:p>
                  </a:txBody>
                  <a:tcPr marL="51435" marR="51435" marT="25717" marB="25717"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217930" rtl="0" eaLnBrk="1" latinLnBrk="0" hangingPunct="1">
                        <a:defRPr sz="2400" kern="1200">
                          <a:solidFill>
                            <a:schemeClr val="dk1"/>
                          </a:solidFill>
                          <a:latin typeface="Akkurat Pro"/>
                          <a:ea typeface="方正兰亭准黑_GBK"/>
                        </a:defRPr>
                      </a:lvl1pPr>
                      <a:lvl2pPr marL="608965" algn="l" defTabSz="1217930" rtl="0" eaLnBrk="1" latinLnBrk="0" hangingPunct="1">
                        <a:defRPr sz="2400" kern="1200">
                          <a:solidFill>
                            <a:schemeClr val="dk1"/>
                          </a:solidFill>
                          <a:latin typeface="Akkurat Pro"/>
                          <a:ea typeface="方正兰亭准黑_GBK"/>
                        </a:defRPr>
                      </a:lvl2pPr>
                      <a:lvl3pPr marL="1218565" algn="l" defTabSz="1217930" rtl="0" eaLnBrk="1" latinLnBrk="0" hangingPunct="1">
                        <a:defRPr sz="2400" kern="1200">
                          <a:solidFill>
                            <a:schemeClr val="dk1"/>
                          </a:solidFill>
                          <a:latin typeface="Akkurat Pro"/>
                          <a:ea typeface="方正兰亭准黑_GBK"/>
                        </a:defRPr>
                      </a:lvl3pPr>
                      <a:lvl4pPr marL="1827530" algn="l" defTabSz="1217930" rtl="0" eaLnBrk="1" latinLnBrk="0" hangingPunct="1">
                        <a:defRPr sz="2400" kern="1200">
                          <a:solidFill>
                            <a:schemeClr val="dk1"/>
                          </a:solidFill>
                          <a:latin typeface="Akkurat Pro"/>
                          <a:ea typeface="方正兰亭准黑_GBK"/>
                        </a:defRPr>
                      </a:lvl4pPr>
                      <a:lvl5pPr marL="2437130" algn="l" defTabSz="1217930" rtl="0" eaLnBrk="1" latinLnBrk="0" hangingPunct="1">
                        <a:defRPr sz="2400" kern="1200">
                          <a:solidFill>
                            <a:schemeClr val="dk1"/>
                          </a:solidFill>
                          <a:latin typeface="Akkurat Pro"/>
                          <a:ea typeface="方正兰亭准黑_GBK"/>
                        </a:defRPr>
                      </a:lvl5pPr>
                      <a:lvl6pPr marL="3046095" algn="l" defTabSz="1217930" rtl="0" eaLnBrk="1" latinLnBrk="0" hangingPunct="1">
                        <a:defRPr sz="2400" kern="1200">
                          <a:solidFill>
                            <a:schemeClr val="dk1"/>
                          </a:solidFill>
                          <a:latin typeface="Akkurat Pro"/>
                          <a:ea typeface="方正兰亭准黑_GBK"/>
                        </a:defRPr>
                      </a:lvl6pPr>
                      <a:lvl7pPr marL="3655695" algn="l" defTabSz="1217930" rtl="0" eaLnBrk="1" latinLnBrk="0" hangingPunct="1">
                        <a:defRPr sz="2400" kern="1200">
                          <a:solidFill>
                            <a:schemeClr val="dk1"/>
                          </a:solidFill>
                          <a:latin typeface="Akkurat Pro"/>
                          <a:ea typeface="方正兰亭准黑_GBK"/>
                        </a:defRPr>
                      </a:lvl7pPr>
                      <a:lvl8pPr marL="4264660" algn="l" defTabSz="1217930" rtl="0" eaLnBrk="1" latinLnBrk="0" hangingPunct="1">
                        <a:defRPr sz="2400" kern="1200">
                          <a:solidFill>
                            <a:schemeClr val="dk1"/>
                          </a:solidFill>
                          <a:latin typeface="Akkurat Pro"/>
                          <a:ea typeface="方正兰亭准黑_GBK"/>
                        </a:defRPr>
                      </a:lvl8pPr>
                      <a:lvl9pPr marL="4874260" algn="l" defTabSz="1217930" rtl="0" eaLnBrk="1" latinLnBrk="0" hangingPunct="1">
                        <a:defRPr sz="2400" kern="1200">
                          <a:solidFill>
                            <a:schemeClr val="dk1"/>
                          </a:solidFill>
                          <a:latin typeface="Akkurat Pro"/>
                          <a:ea typeface="方正兰亭准黑_GBK"/>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sz="900" kern="1200" dirty="0" smtClean="0">
                          <a:latin typeface="微软雅黑" panose="020B0503020204020204" pitchFamily="34" charset="-122"/>
                          <a:ea typeface="微软雅黑" panose="020B0503020204020204" pitchFamily="34" charset="-122"/>
                          <a:cs typeface="+mn-cs"/>
                        </a:rPr>
                        <a:t>区块链具有</a:t>
                      </a:r>
                      <a:r>
                        <a:rPr lang="zh-CN" altLang="en-US" sz="900" b="1" kern="1200" dirty="0" smtClean="0">
                          <a:solidFill>
                            <a:srgbClr val="C00000"/>
                          </a:solidFill>
                          <a:latin typeface="微软雅黑" panose="020B0503020204020204" pitchFamily="34" charset="-122"/>
                          <a:ea typeface="微软雅黑" panose="020B0503020204020204" pitchFamily="34" charset="-122"/>
                          <a:cs typeface="+mn-cs"/>
                        </a:rPr>
                        <a:t>无法篡改和追溯</a:t>
                      </a:r>
                      <a:r>
                        <a:rPr sz="900" kern="1200" dirty="0" smtClean="0">
                          <a:latin typeface="微软雅黑" panose="020B0503020204020204" pitchFamily="34" charset="-122"/>
                          <a:ea typeface="微软雅黑" panose="020B0503020204020204" pitchFamily="34" charset="-122"/>
                          <a:cs typeface="+mn-cs"/>
                        </a:rPr>
                        <a:t>功能，</a:t>
                      </a:r>
                      <a:r>
                        <a:rPr lang="zh-CN" sz="900" kern="1200" dirty="0" smtClean="0">
                          <a:latin typeface="微软雅黑" panose="020B0503020204020204" pitchFamily="34" charset="-122"/>
                          <a:ea typeface="微软雅黑" panose="020B0503020204020204" pitchFamily="34" charset="-122"/>
                          <a:cs typeface="+mn-cs"/>
                        </a:rPr>
                        <a:t>和</a:t>
                      </a:r>
                      <a:r>
                        <a:rPr sz="900" kern="1200" dirty="0" smtClean="0">
                          <a:latin typeface="微软雅黑" panose="020B0503020204020204" pitchFamily="34" charset="-122"/>
                          <a:ea typeface="微软雅黑" panose="020B0503020204020204" pitchFamily="34" charset="-122"/>
                          <a:cs typeface="+mn-cs"/>
                        </a:rPr>
                        <a:t>互联网</a:t>
                      </a:r>
                      <a:r>
                        <a:rPr lang="zh-CN" sz="900" kern="1200" dirty="0" smtClean="0">
                          <a:latin typeface="微软雅黑" panose="020B0503020204020204" pitchFamily="34" charset="-122"/>
                          <a:ea typeface="微软雅黑" panose="020B0503020204020204" pitchFamily="34" charset="-122"/>
                          <a:cs typeface="+mn-cs"/>
                        </a:rPr>
                        <a:t>大数据结合</a:t>
                      </a:r>
                      <a:r>
                        <a:rPr sz="900" kern="1200" dirty="0" smtClean="0">
                          <a:latin typeface="微软雅黑" panose="020B0503020204020204" pitchFamily="34" charset="-122"/>
                          <a:ea typeface="微软雅黑" panose="020B0503020204020204" pitchFamily="34" charset="-122"/>
                          <a:cs typeface="+mn-cs"/>
                        </a:rPr>
                        <a:t>，构建全网监管体系，提高</a:t>
                      </a:r>
                      <a:r>
                        <a:rPr lang="zh-CN" altLang="en-US" sz="900" b="1" kern="1200" dirty="0" smtClean="0">
                          <a:solidFill>
                            <a:srgbClr val="C00000"/>
                          </a:solidFill>
                          <a:latin typeface="微软雅黑" panose="020B0503020204020204" pitchFamily="34" charset="-122"/>
                          <a:ea typeface="微软雅黑" panose="020B0503020204020204" pitchFamily="34" charset="-122"/>
                          <a:cs typeface="+mn-cs"/>
                        </a:rPr>
                        <a:t>监管的实时和效率，降低监管成本</a:t>
                      </a:r>
                      <a:r>
                        <a:rPr sz="900" kern="1200" dirty="0" smtClean="0">
                          <a:latin typeface="微软雅黑" panose="020B0503020204020204" pitchFamily="34" charset="-122"/>
                          <a:ea typeface="微软雅黑" panose="020B0503020204020204" pitchFamily="34" charset="-122"/>
                          <a:cs typeface="+mn-cs"/>
                        </a:rPr>
                        <a:t>。</a:t>
                      </a:r>
                    </a:p>
                  </a:txBody>
                  <a:tcPr marL="51435" marR="51435" marT="25717" marB="25717"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414020">
                <a:tc rowSpan="2">
                  <a:txBody>
                    <a:bodyPr/>
                    <a:lstStyle/>
                    <a:p>
                      <a:pPr algn="ctr"/>
                      <a:r>
                        <a:rPr lang="zh-CN" altLang="en-US" sz="900" dirty="0" smtClean="0">
                          <a:latin typeface="微软雅黑" panose="020B0503020204020204" pitchFamily="34" charset="-122"/>
                          <a:ea typeface="微软雅黑" panose="020B0503020204020204" pitchFamily="34" charset="-122"/>
                        </a:rPr>
                        <a:t>金融</a:t>
                      </a:r>
                      <a:endParaRPr lang="en-US" sz="900" dirty="0">
                        <a:latin typeface="微软雅黑" panose="020B0503020204020204" pitchFamily="34" charset="-122"/>
                        <a:ea typeface="微软雅黑" panose="020B0503020204020204" pitchFamily="34" charset="-122"/>
                      </a:endParaRPr>
                    </a:p>
                  </a:txBody>
                  <a:tcPr marL="51435" marR="51435" marT="25717" marB="25717" anchor="ctr">
                    <a:lnL w="12700" cmpd="sng">
                      <a:solidFill>
                        <a:srgbClr val="FFFFFF"/>
                      </a:solidFill>
                    </a:lnL>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供应链金融</a:t>
                      </a:r>
                      <a:endParaRPr lang="en-US" sz="900" dirty="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900" b="0" kern="1200" dirty="0" smtClean="0">
                          <a:solidFill>
                            <a:schemeClr val="dk1"/>
                          </a:solidFill>
                          <a:latin typeface="微软雅黑" panose="020B0503020204020204" pitchFamily="34" charset="-122"/>
                          <a:ea typeface="微软雅黑" panose="020B0503020204020204" pitchFamily="34" charset="-122"/>
                          <a:cs typeface="+mn-cs"/>
                        </a:rPr>
                        <a:t>用区块链实现金融系统进入企业的业务系统实现对</a:t>
                      </a:r>
                      <a:r>
                        <a:rPr lang="zh-CN" altLang="en-US" sz="900" b="1" kern="1200" dirty="0" smtClean="0">
                          <a:solidFill>
                            <a:srgbClr val="C00000"/>
                          </a:solidFill>
                          <a:latin typeface="微软雅黑" panose="020B0503020204020204" pitchFamily="34" charset="-122"/>
                          <a:ea typeface="微软雅黑" panose="020B0503020204020204" pitchFamily="34" charset="-122"/>
                          <a:cs typeface="+mn-cs"/>
                        </a:rPr>
                        <a:t>供应链上下游企业的可信放贷</a:t>
                      </a:r>
                      <a:endParaRPr lang="en-US" altLang="zh-CN" sz="900" b="1" kern="1200" dirty="0" smtClean="0">
                        <a:solidFill>
                          <a:srgbClr val="C00000"/>
                        </a:solidFill>
                        <a:latin typeface="微软雅黑" panose="020B0503020204020204" pitchFamily="34" charset="-122"/>
                        <a:ea typeface="微软雅黑" panose="020B0503020204020204" pitchFamily="34" charset="-122"/>
                        <a:cs typeface="+mn-cs"/>
                      </a:endParaRPr>
                    </a:p>
                  </a:txBody>
                  <a:tcPr marL="51435" marR="51435" marT="25717" marB="25717"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r>
              <a:tr h="413385">
                <a:tc vMerge="1">
                  <a:txBody>
                    <a:bodyPr/>
                    <a:lstStyle/>
                    <a:p>
                      <a:endParaRPr lang="en-US"/>
                    </a:p>
                  </a:txBody>
                  <a:tcPr marL="68580" marR="68580" marT="34290" marB="3429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CC99">
                        <a:tint val="20000"/>
                      </a:srgbClr>
                    </a:solidFill>
                  </a:tcPr>
                </a:tc>
                <a:tc>
                  <a:txBody>
                    <a:bodyPr/>
                    <a:lstStyle/>
                    <a:p>
                      <a:pPr algn="ctr"/>
                      <a:r>
                        <a:rPr lang="zh-CN" altLang="en-US" sz="900" dirty="0" smtClean="0">
                          <a:solidFill>
                            <a:schemeClr val="tx1"/>
                          </a:solidFill>
                          <a:latin typeface="微软雅黑" panose="020B0503020204020204" pitchFamily="34" charset="-122"/>
                          <a:ea typeface="微软雅黑" panose="020B0503020204020204" pitchFamily="34" charset="-122"/>
                        </a:rPr>
                        <a:t>普惠金融</a:t>
                      </a:r>
                      <a:endParaRPr lang="en-US" sz="900" dirty="0">
                        <a:solidFill>
                          <a:schemeClr val="tx1"/>
                        </a:solidFill>
                        <a:latin typeface="微软雅黑" panose="020B0503020204020204" pitchFamily="34" charset="-122"/>
                        <a:ea typeface="微软雅黑" panose="020B0503020204020204" pitchFamily="34" charset="-122"/>
                      </a:endParaRPr>
                    </a:p>
                  </a:txBody>
                  <a:tcPr marL="51435" marR="51435" marT="25717" marB="2571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900" b="0" kern="1200" dirty="0" smtClean="0">
                          <a:solidFill>
                            <a:schemeClr val="dk1"/>
                          </a:solidFill>
                          <a:latin typeface="微软雅黑" panose="020B0503020204020204" pitchFamily="34" charset="-122"/>
                          <a:ea typeface="微软雅黑" panose="020B0503020204020204" pitchFamily="34" charset="-122"/>
                          <a:cs typeface="+mn-cs"/>
                        </a:rPr>
                        <a:t>通过区块链，构建个人的可信信息，降低金融对</a:t>
                      </a:r>
                      <a:r>
                        <a:rPr lang="zh-CN" altLang="en-US" sz="900" b="1" kern="1200" dirty="0" smtClean="0">
                          <a:solidFill>
                            <a:srgbClr val="C00000"/>
                          </a:solidFill>
                          <a:latin typeface="微软雅黑" panose="020B0503020204020204" pitchFamily="34" charset="-122"/>
                          <a:ea typeface="微软雅黑" panose="020B0503020204020204" pitchFamily="34" charset="-122"/>
                          <a:cs typeface="+mn-cs"/>
                        </a:rPr>
                        <a:t>低收入人群的放贷风险</a:t>
                      </a:r>
                      <a:r>
                        <a:rPr lang="zh-CN" altLang="en-US" sz="900" b="0" kern="1200" dirty="0" smtClean="0">
                          <a:solidFill>
                            <a:schemeClr val="dk1"/>
                          </a:solidFill>
                          <a:latin typeface="微软雅黑" panose="020B0503020204020204" pitchFamily="34" charset="-122"/>
                          <a:ea typeface="微软雅黑" panose="020B0503020204020204" pitchFamily="34" charset="-122"/>
                          <a:cs typeface="+mn-cs"/>
                        </a:rPr>
                        <a:t>，推动经济发展</a:t>
                      </a:r>
                      <a:endParaRPr lang="en-US" altLang="zh-CN" sz="900" b="0" kern="1200" dirty="0" smtClean="0">
                        <a:solidFill>
                          <a:schemeClr val="dk1"/>
                        </a:solidFill>
                        <a:latin typeface="微软雅黑" panose="020B0503020204020204" pitchFamily="34" charset="-122"/>
                        <a:ea typeface="微软雅黑" panose="020B0503020204020204" pitchFamily="34" charset="-122"/>
                        <a:cs typeface="+mn-cs"/>
                      </a:endParaRPr>
                    </a:p>
                  </a:txBody>
                  <a:tcPr marL="51435" marR="51435" marT="25717" marB="25717"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844" y="171008"/>
            <a:ext cx="7580532" cy="651272"/>
          </a:xfrm>
        </p:spPr>
        <p:txBody>
          <a:bodyPr>
            <a:normAutofit/>
          </a:bodyPr>
          <a:lstStyle/>
          <a:p>
            <a:r>
              <a:rPr lang="zh-CN"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银行一类账号（</a:t>
            </a:r>
            <a:r>
              <a:rPr lang="en-US" altLang="zh-CN"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KYC</a:t>
            </a:r>
            <a:r>
              <a:rPr lang="zh-CN" altLang="en-US"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）区块链共享</a:t>
            </a:r>
          </a:p>
        </p:txBody>
      </p:sp>
      <p:pic>
        <p:nvPicPr>
          <p:cNvPr id="84" name="图片 83"/>
          <p:cNvPicPr>
            <a:picLocks noChangeAspect="1"/>
          </p:cNvPicPr>
          <p:nvPr/>
        </p:nvPicPr>
        <p:blipFill>
          <a:blip r:embed="rId3"/>
          <a:stretch>
            <a:fillRect/>
          </a:stretch>
        </p:blipFill>
        <p:spPr>
          <a:xfrm>
            <a:off x="328930" y="700405"/>
            <a:ext cx="8485505" cy="374269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50725" y="125079"/>
            <a:ext cx="112395" cy="150495"/>
          </a:xfrm>
          <a:prstGeom prst="rect">
            <a:avLst/>
          </a:prstGeom>
        </p:spPr>
        <p:txBody>
          <a:bodyPr vert="horz" wrap="square" lIns="0" tIns="0" rIns="0" bIns="0" rtlCol="0">
            <a:spAutoFit/>
          </a:bodyPr>
          <a:lstStyle/>
          <a:p>
            <a:pPr>
              <a:lnSpc>
                <a:spcPts val="1175"/>
              </a:lnSpc>
            </a:pPr>
            <a:r>
              <a:rPr sz="790" spc="-5" dirty="0">
                <a:solidFill>
                  <a:srgbClr val="2C2C2C"/>
                </a:solidFill>
                <a:latin typeface="Arial" panose="020B0604020202020204"/>
                <a:cs typeface="Arial" panose="020B0604020202020204"/>
              </a:rPr>
              <a:t>24</a:t>
            </a:r>
            <a:endParaRPr sz="790">
              <a:latin typeface="Arial" panose="020B0604020202020204"/>
              <a:cs typeface="Arial" panose="020B0604020202020204"/>
            </a:endParaRPr>
          </a:p>
        </p:txBody>
      </p:sp>
      <p:sp>
        <p:nvSpPr>
          <p:cNvPr id="9" name="object 9"/>
          <p:cNvSpPr/>
          <p:nvPr/>
        </p:nvSpPr>
        <p:spPr>
          <a:xfrm>
            <a:off x="314451" y="805434"/>
            <a:ext cx="3738753" cy="1410461"/>
          </a:xfrm>
          <a:prstGeom prst="rect">
            <a:avLst/>
          </a:prstGeom>
          <a:blipFill>
            <a:blip r:embed="rId3" cstate="print"/>
            <a:stretch>
              <a:fillRect/>
            </a:stretch>
          </a:blipFill>
        </p:spPr>
        <p:txBody>
          <a:bodyPr wrap="square" lIns="0" tIns="0" rIns="0" bIns="0" rtlCol="0"/>
          <a:lstStyle/>
          <a:p>
            <a:endParaRPr sz="100"/>
          </a:p>
        </p:txBody>
      </p:sp>
      <p:sp>
        <p:nvSpPr>
          <p:cNvPr id="10" name="object 10"/>
          <p:cNvSpPr/>
          <p:nvPr/>
        </p:nvSpPr>
        <p:spPr>
          <a:xfrm>
            <a:off x="266700" y="1341120"/>
            <a:ext cx="3835400" cy="1025525"/>
          </a:xfrm>
          <a:custGeom>
            <a:avLst/>
            <a:gdLst/>
            <a:ahLst/>
            <a:cxnLst/>
            <a:rect l="l" t="t" r="r" b="b"/>
            <a:pathLst>
              <a:path w="5113020" h="1504314">
                <a:moveTo>
                  <a:pt x="0" y="1504188"/>
                </a:moveTo>
                <a:lnTo>
                  <a:pt x="5113020" y="1504188"/>
                </a:lnTo>
                <a:lnTo>
                  <a:pt x="5113020" y="0"/>
                </a:lnTo>
                <a:lnTo>
                  <a:pt x="0" y="0"/>
                </a:lnTo>
                <a:lnTo>
                  <a:pt x="0" y="1504188"/>
                </a:lnTo>
                <a:close/>
              </a:path>
            </a:pathLst>
          </a:custGeom>
          <a:solidFill>
            <a:schemeClr val="bg2">
              <a:lumMod val="40000"/>
              <a:lumOff val="60000"/>
            </a:schemeClr>
          </a:solidFill>
        </p:spPr>
        <p:txBody>
          <a:bodyPr wrap="square" lIns="0" tIns="0" rIns="0" bIns="0" rtlCol="0"/>
          <a:lstStyle/>
          <a:p>
            <a:endParaRPr sz="100"/>
          </a:p>
        </p:txBody>
      </p:sp>
      <p:sp>
        <p:nvSpPr>
          <p:cNvPr id="11" name="object 11"/>
          <p:cNvSpPr/>
          <p:nvPr/>
        </p:nvSpPr>
        <p:spPr>
          <a:xfrm>
            <a:off x="314325" y="2610485"/>
            <a:ext cx="3738880" cy="1946910"/>
          </a:xfrm>
          <a:prstGeom prst="rect">
            <a:avLst/>
          </a:prstGeom>
          <a:blipFill>
            <a:blip r:embed="rId4" cstate="print"/>
            <a:stretch>
              <a:fillRect/>
            </a:stretch>
          </a:blipFill>
        </p:spPr>
        <p:txBody>
          <a:bodyPr wrap="square" lIns="0" tIns="0" rIns="0" bIns="0" rtlCol="0"/>
          <a:lstStyle/>
          <a:p>
            <a:endParaRPr sz="100"/>
          </a:p>
        </p:txBody>
      </p:sp>
      <p:sp>
        <p:nvSpPr>
          <p:cNvPr id="12" name="object 12"/>
          <p:cNvSpPr/>
          <p:nvPr/>
        </p:nvSpPr>
        <p:spPr>
          <a:xfrm>
            <a:off x="266700" y="2530475"/>
            <a:ext cx="3834765" cy="1836420"/>
          </a:xfrm>
          <a:custGeom>
            <a:avLst/>
            <a:gdLst/>
            <a:ahLst/>
            <a:cxnLst/>
            <a:rect l="l" t="t" r="r" b="b"/>
            <a:pathLst>
              <a:path w="5113020" h="3167379">
                <a:moveTo>
                  <a:pt x="0" y="3166872"/>
                </a:moveTo>
                <a:lnTo>
                  <a:pt x="5113020" y="3166872"/>
                </a:lnTo>
                <a:lnTo>
                  <a:pt x="5113020" y="0"/>
                </a:lnTo>
                <a:lnTo>
                  <a:pt x="0" y="0"/>
                </a:lnTo>
                <a:lnTo>
                  <a:pt x="0" y="3166872"/>
                </a:lnTo>
                <a:close/>
              </a:path>
            </a:pathLst>
          </a:custGeom>
          <a:solidFill>
            <a:schemeClr val="bg2">
              <a:lumMod val="40000"/>
              <a:lumOff val="60000"/>
            </a:schemeClr>
          </a:solidFill>
        </p:spPr>
        <p:txBody>
          <a:bodyPr wrap="square" lIns="0" tIns="0" rIns="0" bIns="0" rtlCol="0"/>
          <a:lstStyle/>
          <a:p>
            <a:endParaRPr sz="100"/>
          </a:p>
        </p:txBody>
      </p:sp>
      <p:sp>
        <p:nvSpPr>
          <p:cNvPr id="13" name="object 13"/>
          <p:cNvSpPr txBox="1"/>
          <p:nvPr/>
        </p:nvSpPr>
        <p:spPr>
          <a:xfrm>
            <a:off x="268986" y="2630614"/>
            <a:ext cx="3831908" cy="1441003"/>
          </a:xfrm>
          <a:prstGeom prst="rect">
            <a:avLst/>
          </a:prstGeom>
        </p:spPr>
        <p:txBody>
          <a:bodyPr vert="horz" wrap="square" lIns="0" tIns="36671" rIns="0" bIns="0" rtlCol="0">
            <a:spAutoFit/>
          </a:bodyPr>
          <a:lstStyle/>
          <a:p>
            <a:pPr marL="192405">
              <a:lnSpc>
                <a:spcPct val="100000"/>
              </a:lnSpc>
              <a:spcBef>
                <a:spcPts val="385"/>
              </a:spcBef>
            </a:pPr>
            <a:r>
              <a:rPr sz="1000" b="1" dirty="0">
                <a:solidFill>
                  <a:srgbClr val="00B1EE"/>
                </a:solidFill>
                <a:latin typeface="微软雅黑" panose="020B0503020204020204" pitchFamily="34" charset="-122"/>
                <a:ea typeface="微软雅黑" panose="020B0503020204020204" pitchFamily="34" charset="-122"/>
                <a:cs typeface="微软雅黑" panose="020B0503020204020204" pitchFamily="34" charset="-122"/>
              </a:rPr>
              <a:t>区块链方案</a:t>
            </a:r>
          </a:p>
          <a:p>
            <a:pPr marL="184785" marR="5080" indent="-172085">
              <a:lnSpc>
                <a:spcPct val="90000"/>
              </a:lnSpc>
              <a:spcBef>
                <a:spcPts val="500"/>
              </a:spcBef>
              <a:buFont typeface="Arial" panose="020B0604020202020204"/>
              <a:buChar char="•"/>
              <a:tabLst>
                <a:tab pos="185420" algn="l"/>
              </a:tabLst>
            </a:pPr>
            <a:r>
              <a:rPr sz="900" dirty="0">
                <a:solidFill>
                  <a:srgbClr val="181818"/>
                </a:solidFill>
                <a:latin typeface="微软雅黑" panose="020B0503020204020204" pitchFamily="34" charset="-122"/>
                <a:ea typeface="微软雅黑" panose="020B0503020204020204" pitchFamily="34" charset="-122"/>
                <a:cs typeface="Microsoft JhengHei" panose="020B0604030504040204" charset="-120"/>
              </a:rPr>
              <a:t>区块链技术将实现食品的全程数字化跟踪，从供应商 生态系统到商店货架，最终到消费者。对于食品供应 商而言，数字产品信息－诸如农场原产地信息、批号、 工厂和加工数据、有效期、存储温度和运输等都将与 </a:t>
            </a:r>
            <a:r>
              <a:rPr sz="900" dirty="0" err="1">
                <a:solidFill>
                  <a:srgbClr val="181818"/>
                </a:solidFill>
                <a:latin typeface="微软雅黑" panose="020B0503020204020204" pitchFamily="34" charset="-122"/>
                <a:ea typeface="微软雅黑" panose="020B0503020204020204" pitchFamily="34" charset="-122"/>
                <a:cs typeface="Microsoft JhengHei" panose="020B0604030504040204" charset="-120"/>
              </a:rPr>
              <a:t>相应的食品建立数字化关联，</a:t>
            </a:r>
            <a:r>
              <a:rPr sz="900" dirty="0" err="1" smtClean="0">
                <a:solidFill>
                  <a:srgbClr val="181818"/>
                </a:solidFill>
                <a:latin typeface="微软雅黑" panose="020B0503020204020204" pitchFamily="34" charset="-122"/>
                <a:ea typeface="微软雅黑" panose="020B0503020204020204" pitchFamily="34" charset="-122"/>
                <a:cs typeface="Microsoft JhengHei" panose="020B0604030504040204" charset="-120"/>
              </a:rPr>
              <a:t>而整个过程中每一环节的信息将被输入到区块链中</a:t>
            </a:r>
            <a:r>
              <a:rPr sz="900" dirty="0" smtClean="0">
                <a:solidFill>
                  <a:srgbClr val="181818"/>
                </a:solidFill>
                <a:latin typeface="微软雅黑" panose="020B0503020204020204" pitchFamily="34" charset="-122"/>
                <a:ea typeface="微软雅黑" panose="020B0503020204020204" pitchFamily="34" charset="-122"/>
                <a:cs typeface="Microsoft JhengHei" panose="020B0604030504040204" charset="-120"/>
              </a:rPr>
              <a:t>。</a:t>
            </a:r>
            <a:r>
              <a:rPr lang="zh-CN" altLang="en-US" sz="900" dirty="0" smtClean="0">
                <a:solidFill>
                  <a:srgbClr val="181818"/>
                </a:solidFill>
                <a:latin typeface="微软雅黑" panose="020B0503020204020204" pitchFamily="34" charset="-122"/>
                <a:ea typeface="微软雅黑" panose="020B0503020204020204" pitchFamily="34" charset="-122"/>
                <a:cs typeface="Microsoft JhengHei" panose="020B0604030504040204" charset="-120"/>
              </a:rPr>
              <a:t>每笔交易的信息都必须得到</a:t>
            </a:r>
            <a:r>
              <a:rPr sz="900" dirty="0" err="1" smtClean="0">
                <a:solidFill>
                  <a:srgbClr val="181818"/>
                </a:solidFill>
                <a:latin typeface="微软雅黑" panose="020B0503020204020204" pitchFamily="34" charset="-122"/>
                <a:ea typeface="微软雅黑" panose="020B0503020204020204" pitchFamily="34" charset="-122"/>
                <a:cs typeface="Microsoft JhengHei" panose="020B0604030504040204" charset="-120"/>
              </a:rPr>
              <a:t>商业网络中所有成员的共同许可</a:t>
            </a:r>
            <a:r>
              <a:rPr sz="900" dirty="0" err="1">
                <a:solidFill>
                  <a:srgbClr val="181818"/>
                </a:solidFill>
                <a:latin typeface="微软雅黑" panose="020B0503020204020204" pitchFamily="34" charset="-122"/>
                <a:ea typeface="微软雅黑" panose="020B0503020204020204" pitchFamily="34" charset="-122"/>
                <a:cs typeface="Microsoft JhengHei" panose="020B0604030504040204" charset="-120"/>
              </a:rPr>
              <a:t>；一旦达成共识</a:t>
            </a:r>
            <a:r>
              <a:rPr sz="900" dirty="0" err="1" smtClean="0">
                <a:solidFill>
                  <a:srgbClr val="181818"/>
                </a:solidFill>
                <a:latin typeface="微软雅黑" panose="020B0503020204020204" pitchFamily="34" charset="-122"/>
                <a:ea typeface="微软雅黑" panose="020B0503020204020204" pitchFamily="34" charset="-122"/>
                <a:cs typeface="Microsoft JhengHei" panose="020B0604030504040204" charset="-120"/>
              </a:rPr>
              <a:t>，就会形成无法更改的永久性记录</a:t>
            </a:r>
            <a:r>
              <a:rPr sz="900" dirty="0" err="1">
                <a:solidFill>
                  <a:srgbClr val="181818"/>
                </a:solidFill>
                <a:latin typeface="微软雅黑" panose="020B0503020204020204" pitchFamily="34" charset="-122"/>
                <a:ea typeface="微软雅黑" panose="020B0503020204020204" pitchFamily="34" charset="-122"/>
                <a:cs typeface="Microsoft JhengHei" panose="020B0604030504040204" charset="-120"/>
              </a:rPr>
              <a:t>，以此确保所有的商</a:t>
            </a:r>
            <a:r>
              <a:rPr sz="900" dirty="0">
                <a:solidFill>
                  <a:srgbClr val="181818"/>
                </a:solidFill>
                <a:latin typeface="微软雅黑" panose="020B0503020204020204" pitchFamily="34" charset="-122"/>
                <a:ea typeface="微软雅黑" panose="020B0503020204020204" pitchFamily="34" charset="-122"/>
                <a:cs typeface="Microsoft JhengHei" panose="020B0604030504040204" charset="-120"/>
              </a:rPr>
              <a:t> 品相关信息都准确无误。</a:t>
            </a:r>
          </a:p>
          <a:p>
            <a:pPr marL="184785" marR="5080" indent="-172085">
              <a:lnSpc>
                <a:spcPct val="90000"/>
              </a:lnSpc>
              <a:spcBef>
                <a:spcPts val="500"/>
              </a:spcBef>
              <a:buFont typeface="Arial" panose="020B0604020202020204"/>
              <a:buChar char="•"/>
              <a:tabLst>
                <a:tab pos="185420" algn="l"/>
              </a:tabLst>
            </a:pPr>
            <a:r>
              <a:rPr sz="900" spc="5" dirty="0" err="1" smtClean="0">
                <a:solidFill>
                  <a:srgbClr val="181818"/>
                </a:solidFill>
                <a:latin typeface="微软雅黑" panose="020B0503020204020204" pitchFamily="34" charset="-122"/>
                <a:ea typeface="微软雅黑" panose="020B0503020204020204" pitchFamily="34" charset="-122"/>
                <a:cs typeface="Microsoft JhengHei" panose="020B0604030504040204" charset="-120"/>
              </a:rPr>
              <a:t>区块链产生的记录可以帮助各大零售商更好地管理各个卖点的产品保质期问题</a:t>
            </a:r>
            <a:r>
              <a:rPr sz="900" spc="5" dirty="0" err="1">
                <a:solidFill>
                  <a:srgbClr val="181818"/>
                </a:solidFill>
                <a:latin typeface="微软雅黑" panose="020B0503020204020204" pitchFamily="34" charset="-122"/>
                <a:ea typeface="微软雅黑" panose="020B0503020204020204" pitchFamily="34" charset="-122"/>
                <a:cs typeface="Microsoft JhengHei" panose="020B0604030504040204" charset="-120"/>
              </a:rPr>
              <a:t>，进一步增强食品</a:t>
            </a:r>
            <a:r>
              <a:rPr sz="900" spc="5" dirty="0">
                <a:solidFill>
                  <a:srgbClr val="181818"/>
                </a:solidFill>
                <a:latin typeface="微软雅黑" panose="020B0503020204020204" pitchFamily="34" charset="-122"/>
                <a:ea typeface="微软雅黑" panose="020B0503020204020204" pitchFamily="34" charset="-122"/>
                <a:cs typeface="Microsoft JhengHei" panose="020B0604030504040204" charset="-120"/>
              </a:rPr>
              <a:t> 验证的安全措施。</a:t>
            </a:r>
          </a:p>
        </p:txBody>
      </p:sp>
      <p:pic>
        <p:nvPicPr>
          <p:cNvPr id="25" name="图片 24"/>
          <p:cNvPicPr>
            <a:picLocks noChangeAspect="1"/>
          </p:cNvPicPr>
          <p:nvPr/>
        </p:nvPicPr>
        <p:blipFill>
          <a:blip r:embed="rId5"/>
          <a:stretch>
            <a:fillRect/>
          </a:stretch>
        </p:blipFill>
        <p:spPr>
          <a:xfrm>
            <a:off x="4198620" y="1341120"/>
            <a:ext cx="4812665" cy="3026410"/>
          </a:xfrm>
          <a:prstGeom prst="rect">
            <a:avLst/>
          </a:prstGeom>
        </p:spPr>
      </p:pic>
      <p:sp>
        <p:nvSpPr>
          <p:cNvPr id="27" name="文本框 26"/>
          <p:cNvSpPr txBox="1"/>
          <p:nvPr/>
        </p:nvSpPr>
        <p:spPr>
          <a:xfrm>
            <a:off x="307340" y="1412875"/>
            <a:ext cx="3760470" cy="660400"/>
          </a:xfrm>
          <a:prstGeom prst="rect">
            <a:avLst/>
          </a:prstGeom>
          <a:noFill/>
        </p:spPr>
        <p:txBody>
          <a:bodyPr wrap="none" rtlCol="0">
            <a:spAutoFit/>
          </a:bodyPr>
          <a:lstStyle/>
          <a:p>
            <a:pPr algn="l"/>
            <a:r>
              <a:rPr sz="1000" b="1" dirty="0">
                <a:solidFill>
                  <a:srgbClr val="00B1EE"/>
                </a:solidFill>
                <a:latin typeface="微软雅黑" panose="020B0503020204020204" pitchFamily="34" charset="-122"/>
                <a:ea typeface="微软雅黑" panose="020B0503020204020204" pitchFamily="34" charset="-122"/>
                <a:cs typeface="微软雅黑" panose="020B0503020204020204" pitchFamily="34" charset="-122"/>
              </a:rPr>
              <a:t>挑战</a:t>
            </a:r>
            <a:endParaRPr lang="zh-CN" altLang="en-US" sz="1000">
              <a:latin typeface="微软雅黑" panose="020B0503020204020204" pitchFamily="34" charset="-122"/>
              <a:ea typeface="微软雅黑" panose="020B0503020204020204" pitchFamily="34" charset="-122"/>
            </a:endParaRPr>
          </a:p>
          <a:p>
            <a:pPr algn="l"/>
            <a:r>
              <a:rPr lang="zh-CN" altLang="en-US" sz="900" b="1">
                <a:latin typeface="微软雅黑" panose="020B0503020204020204" pitchFamily="34" charset="-122"/>
                <a:ea typeface="微软雅黑" panose="020B0503020204020204" pitchFamily="34" charset="-122"/>
              </a:rPr>
              <a:t>中国政府高度重视食品安全问题，作为促进食 品安全的举措之一，</a:t>
            </a:r>
          </a:p>
          <a:p>
            <a:pPr algn="l"/>
            <a:r>
              <a:rPr lang="zh-CN" altLang="en-US" sz="900" b="1">
                <a:latin typeface="微软雅黑" panose="020B0503020204020204" pitchFamily="34" charset="-122"/>
                <a:ea typeface="微软雅黑" panose="020B0503020204020204" pitchFamily="34" charset="-122"/>
              </a:rPr>
              <a:t>将食品认证、供应链跟踪 作为保障食品安全的重要举措，以此快速发现</a:t>
            </a:r>
          </a:p>
          <a:p>
            <a:pPr algn="l"/>
            <a:r>
              <a:rPr lang="zh-CN" altLang="en-US" sz="900" b="1">
                <a:latin typeface="微软雅黑" panose="020B0503020204020204" pitchFamily="34" charset="-122"/>
                <a:ea typeface="微软雅黑" panose="020B0503020204020204" pitchFamily="34" charset="-122"/>
              </a:rPr>
              <a:t>和消除食品的污染源。</a:t>
            </a:r>
          </a:p>
        </p:txBody>
      </p:sp>
      <p:sp>
        <p:nvSpPr>
          <p:cNvPr id="3" name="标题 1"/>
          <p:cNvSpPr>
            <a:spLocks noGrp="1"/>
          </p:cNvSpPr>
          <p:nvPr/>
        </p:nvSpPr>
        <p:spPr>
          <a:xfrm>
            <a:off x="375844" y="171008"/>
            <a:ext cx="7580532" cy="651272"/>
          </a:xfrm>
          <a:prstGeom prst="rect">
            <a:avLst/>
          </a:prstGeom>
        </p:spPr>
        <p:txBody>
          <a:bodyPr vert="horz" lIns="45033" tIns="22516" rIns="45033" bIns="22516" rtlCol="0" anchor="ctr">
            <a:normAutofit/>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区块链食品溯源</a:t>
            </a:r>
          </a:p>
        </p:txBody>
      </p:sp>
    </p:spTree>
  </p:cSld>
  <p:clrMapOvr>
    <a:masterClrMapping/>
  </p:clrMapOvr>
  <p:transition advClick="0" advTm="8000">
    <p:fade thruBlk="1"/>
  </p:transition>
  <p:timing>
    <p:tnLst>
      <p:par>
        <p:cTn id="1" dur="indefinite" restart="never" nodeType="tmRoot"/>
      </p:par>
    </p:tnLst>
  </p:timing>
</p:sld>
</file>

<file path=ppt/theme/_rels/them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79200" tIns="39600" rIns="79200" bIns="39600" numCol="1" anchor="t" anchorCtr="0" compatLnSpc="1">
        <a:spAutoFit/>
      </a:bodyPr>
      <a:lstStyle>
        <a:defPPr marL="0" marR="0" indent="0" algn="l" defTabSz="801370" rtl="0" eaLnBrk="1" fontAlgn="base" latinLnBrk="0" hangingPunct="1">
          <a:lnSpc>
            <a:spcPct val="100000"/>
          </a:lnSpc>
          <a:spcBef>
            <a:spcPct val="0"/>
          </a:spcBef>
          <a:spcAft>
            <a:spcPct val="0"/>
          </a:spcAft>
          <a:buClrTx/>
          <a:buSzTx/>
          <a:buFontTx/>
          <a:buNone/>
          <a:defRPr kumimoji="0" lang="en-US" sz="1200" b="0" i="0" u="none" strike="noStrike" cap="none" normalizeH="0" baseline="0" smtClean="0">
            <a:ln>
              <a:noFill/>
            </a:ln>
            <a:solidFill>
              <a:schemeClr val="bg1"/>
            </a:solidFill>
            <a:effectLst/>
            <a:latin typeface="FrutigerNext LT Regular" panose="020B0803040504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79200" tIns="39600" rIns="79200" bIns="39600" numCol="1" anchor="t" anchorCtr="0" compatLnSpc="1">
        <a:spAutoFit/>
      </a:bodyPr>
      <a:lstStyle>
        <a:defPPr marL="0" marR="0" indent="0" algn="l" defTabSz="801370" rtl="0" eaLnBrk="1" fontAlgn="base" latinLnBrk="0" hangingPunct="1">
          <a:lnSpc>
            <a:spcPct val="100000"/>
          </a:lnSpc>
          <a:spcBef>
            <a:spcPct val="0"/>
          </a:spcBef>
          <a:spcAft>
            <a:spcPct val="0"/>
          </a:spcAft>
          <a:buClrTx/>
          <a:buSzTx/>
          <a:buFontTx/>
          <a:buNone/>
          <a:defRPr kumimoji="0" lang="en-US" sz="1200" b="0" i="0" u="none" strike="noStrike" cap="none" normalizeH="0" baseline="0" smtClean="0">
            <a:ln>
              <a:noFill/>
            </a:ln>
            <a:solidFill>
              <a:schemeClr val="bg1"/>
            </a:solidFill>
            <a:effectLst/>
            <a:latin typeface="FrutigerNext LT Regular" panose="020B0803040504020204" pitchFamily="34" charset="0"/>
            <a:ea typeface="MS PGothic" panose="020B0600070205080204"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3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spPr>
      <a:bodyPr vert="horz" wrap="square" lIns="79200" tIns="39600" rIns="79200" bIns="39600" numCol="1" rtlCol="0" anchor="t" anchorCtr="0" compatLnSpc="1">
        <a:noAutofit/>
      </a:bodyPr>
      <a:lstStyle>
        <a:defPPr marL="0" marR="0" indent="0" algn="l" defTabSz="801370" rtl="0" eaLnBrk="1" fontAlgn="base" latinLnBrk="0" hangingPunct="1">
          <a:lnSpc>
            <a:spcPct val="100000"/>
          </a:lnSpc>
          <a:spcBef>
            <a:spcPct val="0"/>
          </a:spcBef>
          <a:spcAft>
            <a:spcPct val="0"/>
          </a:spcAft>
          <a:buClrTx/>
          <a:buSzTx/>
          <a:buFontTx/>
          <a:buNone/>
          <a:defRPr kumimoji="0" sz="1200" b="0" i="0" u="none" strike="noStrike" cap="none" normalizeH="0" baseline="0" dirty="0" smtClean="0">
            <a:ln>
              <a:noFill/>
            </a:ln>
            <a:effectLst/>
            <a:latin typeface="FrutigerNext LT Regular" panose="020B0803040504020204"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79200" tIns="39600" rIns="79200" bIns="39600" numCol="1" anchor="t" anchorCtr="0" compatLnSpc="1">
        <a:spAutoFit/>
      </a:bodyPr>
      <a:lstStyle>
        <a:defPPr marL="0" marR="0" indent="0" algn="l" defTabSz="801370" rtl="0" eaLnBrk="1" fontAlgn="base" latinLnBrk="0" hangingPunct="1">
          <a:lnSpc>
            <a:spcPct val="100000"/>
          </a:lnSpc>
          <a:spcBef>
            <a:spcPct val="0"/>
          </a:spcBef>
          <a:spcAft>
            <a:spcPct val="0"/>
          </a:spcAft>
          <a:buClrTx/>
          <a:buSzTx/>
          <a:buFontTx/>
          <a:buNone/>
          <a:defRPr kumimoji="0" lang="en-US" sz="1200" b="0" i="0" u="none" strike="noStrike" cap="none" normalizeH="0" baseline="0" smtClean="0">
            <a:ln>
              <a:noFill/>
            </a:ln>
            <a:solidFill>
              <a:schemeClr val="bg1"/>
            </a:solidFill>
            <a:effectLst/>
            <a:latin typeface="FrutigerNext LT Regular" panose="020B0803040504020204" pitchFamily="34" charset="0"/>
            <a:ea typeface="MS PGothic" panose="020B0600070205080204"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0">
          <a:blip xmlns:r="http://schemas.openxmlformats.org/officeDocument/2006/relationships" r:embed="rId1"/>
          <a:stretch>
            <a:fillRect l="-180" r="-3597"/>
          </a:stretch>
        </a:blipFill>
      </a:spPr>
      <a:bodyPr/>
      <a:lstStyle>
        <a:defPPr>
          <a:defRPr dirty="0">
            <a:noFill/>
          </a:defRPr>
        </a:defPPr>
      </a:lstStyle>
    </a:spDef>
    <a:lnDef>
      <a:spPr bwMode="auto"/>
      <a:bodyPr/>
      <a:lstStyle/>
      <a:style>
        <a:lnRef idx="1">
          <a:schemeClr val="dk1"/>
        </a:lnRef>
        <a:fillRef idx="0">
          <a:schemeClr val="dk1"/>
        </a:fillRef>
        <a:effectRef idx="0">
          <a:schemeClr val="dk1"/>
        </a:effectRef>
        <a:fontRef idx="minor">
          <a:schemeClr val="tx1"/>
        </a:fontRef>
      </a:style>
    </a:lnDef>
    <a:txDef>
      <a:spPr>
        <a:blipFill rotWithShape="0">
          <a:blip xmlns:r="http://schemas.openxmlformats.org/officeDocument/2006/relationships" r:embed="rId2" cstate="print"/>
          <a:stretch>
            <a:fillRect/>
          </a:stretch>
        </a:blipFill>
      </a:spPr>
      <a:bodyPr/>
      <a:lstStyle>
        <a:defPPr>
          <a:defRPr dirty="0">
            <a:noFill/>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华为">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Akkurat Pro"/>
        <a:ea typeface="方正兰亭中粗黑_GBK"/>
        <a:cs typeface=""/>
      </a:majorFont>
      <a:minorFont>
        <a:latin typeface="Akkurat Pro"/>
        <a:ea typeface="方正兰亭准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3453</Words>
  <Application>Microsoft Office PowerPoint</Application>
  <PresentationFormat>全屏显示(16:9)</PresentationFormat>
  <Paragraphs>335</Paragraphs>
  <Slides>16</Slides>
  <Notes>14</Notes>
  <HiddenSlides>1</HiddenSlides>
  <MMClips>0</MMClips>
  <ScaleCrop>false</ScaleCrop>
  <HeadingPairs>
    <vt:vector size="8" baseType="variant">
      <vt:variant>
        <vt:lpstr>已用的字体</vt:lpstr>
      </vt:variant>
      <vt:variant>
        <vt:i4>19</vt:i4>
      </vt:variant>
      <vt:variant>
        <vt:lpstr>主题</vt:lpstr>
      </vt:variant>
      <vt:variant>
        <vt:i4>7</vt:i4>
      </vt:variant>
      <vt:variant>
        <vt:lpstr>嵌入 OLE 服务器</vt:lpstr>
      </vt:variant>
      <vt:variant>
        <vt:i4>3</vt:i4>
      </vt:variant>
      <vt:variant>
        <vt:lpstr>幻灯片标题</vt:lpstr>
      </vt:variant>
      <vt:variant>
        <vt:i4>16</vt:i4>
      </vt:variant>
    </vt:vector>
  </HeadingPairs>
  <TitlesOfParts>
    <vt:vector size="45" baseType="lpstr">
      <vt:lpstr>Akkurat Pro</vt:lpstr>
      <vt:lpstr>FrutigerNext LT BlackCn</vt:lpstr>
      <vt:lpstr>FrutigerNext LT Light</vt:lpstr>
      <vt:lpstr>FrutigerNext LT Medium</vt:lpstr>
      <vt:lpstr>Microsoft JhengHei</vt:lpstr>
      <vt:lpstr>MS PGothic</vt:lpstr>
      <vt:lpstr>Rockwell</vt:lpstr>
      <vt:lpstr>方正兰亭中粗黑_GBK</vt:lpstr>
      <vt:lpstr>方正兰亭准黑_GBK</vt:lpstr>
      <vt:lpstr>黑体</vt:lpstr>
      <vt:lpstr>华文细黑</vt:lpstr>
      <vt:lpstr>宋体</vt:lpstr>
      <vt:lpstr>微软雅黑</vt:lpstr>
      <vt:lpstr>Arial</vt:lpstr>
      <vt:lpstr>Arial Narrow</vt:lpstr>
      <vt:lpstr>Calibri</vt:lpstr>
      <vt:lpstr>FrutigerNext LT Bold</vt:lpstr>
      <vt:lpstr>FrutigerNext LT Regular</vt:lpstr>
      <vt:lpstr>Wingdings</vt:lpstr>
      <vt:lpstr>自定义设计方案</vt:lpstr>
      <vt:lpstr>default</vt:lpstr>
      <vt:lpstr>23_default</vt:lpstr>
      <vt:lpstr>1_主题1</vt:lpstr>
      <vt:lpstr>2_主题1</vt:lpstr>
      <vt:lpstr>3_主题1</vt:lpstr>
      <vt:lpstr>Office 主题</vt:lpstr>
      <vt:lpstr>think-cell Slide</vt:lpstr>
      <vt:lpstr>Bitmap Image</vt:lpstr>
      <vt:lpstr>BMP 图像</vt:lpstr>
      <vt:lpstr>PowerPoint 演示文稿</vt:lpstr>
      <vt:lpstr>PowerPoint 演示文稿</vt:lpstr>
      <vt:lpstr>PowerPoint 演示文稿</vt:lpstr>
      <vt:lpstr>PowerPoint 演示文稿</vt:lpstr>
      <vt:lpstr>PowerPoint 演示文稿</vt:lpstr>
      <vt:lpstr>Hyperledger开源贡献</vt:lpstr>
      <vt:lpstr>区块链应用场景，华为专注4大类9个典型应用场景</vt:lpstr>
      <vt:lpstr>银行一类账号（KYC）区块链共享</vt:lpstr>
      <vt:lpstr>PowerPoint 演示文稿</vt:lpstr>
      <vt:lpstr>招商新能源光伏管理系统，能源交易信任基石</vt:lpstr>
      <vt:lpstr>某互联网保险公司：依托BCS平台快速打造可信相互保险</vt:lpstr>
      <vt:lpstr>物流管理 + 区块链</vt:lpstr>
      <vt:lpstr>供应链金融 + 区块链</vt:lpstr>
      <vt:lpstr>PowerPoint 演示文稿</vt:lpstr>
      <vt:lpstr>区块链时代企业如何构建竞争力</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Friday</dc:creator>
  <cp:lastModifiedBy>huifangyuan (A)</cp:lastModifiedBy>
  <cp:revision>942</cp:revision>
  <dcterms:created xsi:type="dcterms:W3CDTF">2015-08-31T04:20:00Z</dcterms:created>
  <dcterms:modified xsi:type="dcterms:W3CDTF">2018-08-13T10:21:05Z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(3)K6B8wmWEJtp2pU4A129JVEv29qQB5zU0bF8BNPg1dNzBiuK+PsYPvsvxRJ51zFzY/WEafCLf
UqwKDhB+DbMSSJinlRMLldmJjAaGg1pUkNPK+ogZ2lBR+Xu2JtCnelsi8k5w4KdbGcRuY74w
FQjpi+jwYX+QxHtRLC85ObBo8kakMe59lhtzRZWK5mN6V786rK/gbAm46L1TXoMamTkGg1Xf
OlrhMkfXamsvLhty+e</vt:lpwstr>
  </property>
  <property fmtid="{D5CDD505-2E9C-101B-9397-08002B2CF9AE}" pid="3" name="_new_ms_pID_725431">
    <vt:lpwstr>/f3QhCR7vADXU0TXKBaTgP42BZNiXVrJoyNRbMXVkQ4NFW2kQIghaN
3UMikx9+QXG30BhceEWbBeqZrhm4UhrIdUwd9RVoNdHN+yC1tGjWSEjIpSWyc4KLGoknzLxT
uD/IykyI6nsMNwSfS269SwRxqGFk9xnRkHFL1Tcgc6Cykj8sM+2OKWVDDrLxFJGd6+5VCZpW
3OzlAAyYRIeuEsKTC5XcdkzAsVEErF+OEevd</vt:lpwstr>
  </property>
  <property fmtid="{D5CDD505-2E9C-101B-9397-08002B2CF9AE}" pid="4" name="_new_ms_pID_725432">
    <vt:lpwstr>cV2qM01pFBJTKRGWCX/I9CqjE381sucYdz4r
9XZ31+++meuTbgx+GnBuZXkjDMN46F44+yhyytkNA3cWC+wwFGYYC6FEM43R1f8tutqrQqb5
HQEISjAU4dr1t8QCdRwRoUSTEwOifJpkKeKOYWcec9FUV+nBJbZ6g7LbqsJ46nGcOIohAZt+
QrHhAhn3I1uE4w==</vt:lpwstr>
  </property>
  <property fmtid="{D5CDD505-2E9C-101B-9397-08002B2CF9AE}" pid="5" name="_2015_ms_pID_725343">
    <vt:lpwstr>(3)oUiOjyja+sAJHAzw/g7jOkK1I2aVK4g+J2TJ9RCPjMFckVjyE48BQ3y4pgRxKO44do4AowA8
mm+j9PKY0rFP8Pkf4z+PhI29r3Dc9hNDMq3NhzYPdZQFaYzFFMxafLXOtwSnf+eF5tufhPYk
iuuOOlcYH17JGbktYGdVhLLt8ejEeqe3j9uA4zVcMdFQPxlxe5IHPriCFK3PTEzGxUG5ROSJ
PI4KddkkK6D/BgrXVK</vt:lpwstr>
  </property>
  <property fmtid="{D5CDD505-2E9C-101B-9397-08002B2CF9AE}" pid="6" name="_2015_ms_pID_7253431">
    <vt:lpwstr>shmS2i8HBZrRM6l142OtCY8UqnO4YtgUANZ7n/9gqGYsCyc4KvOAQ4
uqWF06EUuvqifl2AeVXtgiDOgdNPzf4A5uBApmMS6W3BjYmX4jGxidddv31ynA+GdYefFWz0
Yj97mwUuvFcvRqjrLav2MZpKoFoqlRZWEjJ2oFC4ufXqSUj4JLegaHg/LhYf0nHCUkb66aii
i7D9WYHIcbR9x0c9mN0Pi31zmJw8Vjtck1nN</vt:lpwstr>
  </property>
  <property fmtid="{D5CDD505-2E9C-101B-9397-08002B2CF9AE}" pid="7" name="_2015_ms_pID_7253432">
    <vt:lpwstr>2aYMP+aE1CarBtkeVrcl+Oc=</vt:lpwstr>
  </property>
  <property fmtid="{D5CDD505-2E9C-101B-9397-08002B2CF9AE}" pid="8" name="KSOProductBuildVer">
    <vt:lpwstr>2052-10.1.0.7469</vt:lpwstr>
  </property>
  <property fmtid="{D5CDD505-2E9C-101B-9397-08002B2CF9AE}" pid="9" name="_readonly">
    <vt:lpwstr/>
  </property>
  <property fmtid="{D5CDD505-2E9C-101B-9397-08002B2CF9AE}" pid="10" name="_change">
    <vt:lpwstr/>
  </property>
  <property fmtid="{D5CDD505-2E9C-101B-9397-08002B2CF9AE}" pid="11" name="_full-control">
    <vt:lpwstr/>
  </property>
  <property fmtid="{D5CDD505-2E9C-101B-9397-08002B2CF9AE}" pid="12" name="sflag">
    <vt:lpwstr>1534155651</vt:lpwstr>
  </property>
</Properties>
</file>